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19"/>
  </p:notesMasterIdLst>
  <p:handoutMasterIdLst>
    <p:handoutMasterId r:id="rId20"/>
  </p:handoutMasterIdLst>
  <p:sldIdLst>
    <p:sldId id="257" r:id="rId5"/>
    <p:sldId id="389" r:id="rId6"/>
    <p:sldId id="384" r:id="rId7"/>
    <p:sldId id="317" r:id="rId8"/>
    <p:sldId id="392" r:id="rId9"/>
    <p:sldId id="393" r:id="rId10"/>
    <p:sldId id="397" r:id="rId11"/>
    <p:sldId id="394" r:id="rId12"/>
    <p:sldId id="399" r:id="rId13"/>
    <p:sldId id="396" r:id="rId14"/>
    <p:sldId id="398" r:id="rId15"/>
    <p:sldId id="400" r:id="rId16"/>
    <p:sldId id="321" r:id="rId17"/>
    <p:sldId id="391" r:id="rId18"/>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25" autoAdjust="0"/>
  </p:normalViewPr>
  <p:slideViewPr>
    <p:cSldViewPr snapToGrid="0">
      <p:cViewPr varScale="1">
        <p:scale>
          <a:sx n="56" d="100"/>
          <a:sy n="56" d="100"/>
        </p:scale>
        <p:origin x="590" y="31"/>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14" d="100"/>
          <a:sy n="114" d="100"/>
        </p:scale>
        <p:origin x="147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FBAABBB-F1BE-4363-BBD5-0DD1159694AA}" type="datetime1">
              <a:rPr lang="es-ES" smtClean="0"/>
              <a:t>16/06/2022</a:t>
            </a:fld>
            <a:endParaRPr lang="es-ES"/>
          </a:p>
        </p:txBody>
      </p:sp>
      <p:sp>
        <p:nvSpPr>
          <p:cNvPr id="4" name="Marcador de pie de página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número de diapositiva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23CDBB5-5B4A-4483-935D-A73935186B4D}" type="slidenum">
              <a:rPr lang="es-ES" smtClean="0"/>
              <a:t>‹Nº›</a:t>
            </a:fld>
            <a:endParaRPr lang="es-E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6E845F39-3ED7-4557-8E83-69CFB9EC7E67}" type="datetime1">
              <a:rPr lang="es-ES" smtClean="0"/>
              <a:t>16/06/2022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7CCE34D-CFF1-4FFE-815B-D050E7ED2DFD}" type="slidenum">
              <a:rPr lang="es-ES" smtClean="0"/>
              <a:t>‹Nº›</a:t>
            </a:fld>
            <a:endParaRPr lang="es-E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1983A999-5E0E-42CA-8400-604AE921FF7C}" type="slidenum">
              <a:rPr lang="es-ES" smtClean="0"/>
              <a:t>1</a:t>
            </a:fld>
            <a:endParaRPr lang="es-ES"/>
          </a:p>
        </p:txBody>
      </p:sp>
      <p:sp>
        <p:nvSpPr>
          <p:cNvPr id="5" name="Marcador de fecha 4">
            <a:extLst>
              <a:ext uri="{FF2B5EF4-FFF2-40B4-BE49-F238E27FC236}">
                <a16:creationId xmlns:a16="http://schemas.microsoft.com/office/drawing/2014/main" id="{1F5E7C03-88B8-4DAC-AE1C-964A18E7E87E}"/>
              </a:ext>
            </a:extLst>
          </p:cNvPr>
          <p:cNvSpPr>
            <a:spLocks noGrp="1"/>
          </p:cNvSpPr>
          <p:nvPr>
            <p:ph type="dt" idx="1"/>
          </p:nvPr>
        </p:nvSpPr>
        <p:spPr/>
        <p:txBody>
          <a:bodyPr/>
          <a:lstStyle/>
          <a:p>
            <a:pPr rtl="0"/>
            <a:fld id="{EA37B167-7500-4BD6-8ABE-109491A63DCA}" type="datetime1">
              <a:rPr lang="es-ES" smtClean="0"/>
              <a:t>16/06/2022</a:t>
            </a:fld>
            <a:endParaRPr lang="es-ES"/>
          </a:p>
        </p:txBody>
      </p:sp>
    </p:spTree>
    <p:extLst>
      <p:ext uri="{BB962C8B-B14F-4D97-AF65-F5344CB8AC3E}">
        <p14:creationId xmlns:p14="http://schemas.microsoft.com/office/powerpoint/2010/main" val="156083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1983A999-5E0E-42CA-8400-604AE921FF7C}" type="slidenum">
              <a:rPr lang="es-ES" smtClean="0"/>
              <a:t>3</a:t>
            </a:fld>
            <a:endParaRPr lang="es-ES"/>
          </a:p>
        </p:txBody>
      </p:sp>
      <p:sp>
        <p:nvSpPr>
          <p:cNvPr id="5" name="Marcador de fecha 4">
            <a:extLst>
              <a:ext uri="{FF2B5EF4-FFF2-40B4-BE49-F238E27FC236}">
                <a16:creationId xmlns:a16="http://schemas.microsoft.com/office/drawing/2014/main" id="{B7EFB138-4F72-48F1-A918-7B41E31D22BD}"/>
              </a:ext>
            </a:extLst>
          </p:cNvPr>
          <p:cNvSpPr>
            <a:spLocks noGrp="1"/>
          </p:cNvSpPr>
          <p:nvPr>
            <p:ph type="dt" idx="1"/>
          </p:nvPr>
        </p:nvSpPr>
        <p:spPr/>
        <p:txBody>
          <a:bodyPr/>
          <a:lstStyle/>
          <a:p>
            <a:pPr rtl="0"/>
            <a:fld id="{F0FE51CE-157E-4294-ACC8-C8FB7FDA6E7F}" type="datetime1">
              <a:rPr lang="es-ES" smtClean="0"/>
              <a:t>16/06/2022</a:t>
            </a:fld>
            <a:endParaRPr lang="es-ES"/>
          </a:p>
        </p:txBody>
      </p:sp>
    </p:spTree>
    <p:extLst>
      <p:ext uri="{BB962C8B-B14F-4D97-AF65-F5344CB8AC3E}">
        <p14:creationId xmlns:p14="http://schemas.microsoft.com/office/powerpoint/2010/main" val="2100331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1983A999-5E0E-42CA-8400-604AE921FF7C}" type="slidenum">
              <a:rPr lang="es-ES" smtClean="0"/>
              <a:t>4</a:t>
            </a:fld>
            <a:endParaRPr lang="es-ES"/>
          </a:p>
        </p:txBody>
      </p:sp>
      <p:sp>
        <p:nvSpPr>
          <p:cNvPr id="5" name="Marcador de fecha 4">
            <a:extLst>
              <a:ext uri="{FF2B5EF4-FFF2-40B4-BE49-F238E27FC236}">
                <a16:creationId xmlns:a16="http://schemas.microsoft.com/office/drawing/2014/main" id="{316EF900-572F-40CC-9355-44E7BEBB4EFF}"/>
              </a:ext>
            </a:extLst>
          </p:cNvPr>
          <p:cNvSpPr>
            <a:spLocks noGrp="1"/>
          </p:cNvSpPr>
          <p:nvPr>
            <p:ph type="dt" idx="1"/>
          </p:nvPr>
        </p:nvSpPr>
        <p:spPr/>
        <p:txBody>
          <a:bodyPr/>
          <a:lstStyle/>
          <a:p>
            <a:pPr rtl="0"/>
            <a:fld id="{1C402201-A675-4417-85D0-6A7751A235E0}" type="datetime1">
              <a:rPr lang="es-ES" smtClean="0"/>
              <a:t>16/06/2022</a:t>
            </a:fld>
            <a:endParaRPr lang="es-ES"/>
          </a:p>
        </p:txBody>
      </p:sp>
    </p:spTree>
    <p:extLst>
      <p:ext uri="{BB962C8B-B14F-4D97-AF65-F5344CB8AC3E}">
        <p14:creationId xmlns:p14="http://schemas.microsoft.com/office/powerpoint/2010/main" val="1586550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1983A999-5E0E-42CA-8400-604AE921FF7C}" type="slidenum">
              <a:rPr lang="es-ES" smtClean="0"/>
              <a:t>7</a:t>
            </a:fld>
            <a:endParaRPr lang="es-ES"/>
          </a:p>
        </p:txBody>
      </p:sp>
      <p:sp>
        <p:nvSpPr>
          <p:cNvPr id="5" name="Marcador de fecha 4">
            <a:extLst>
              <a:ext uri="{FF2B5EF4-FFF2-40B4-BE49-F238E27FC236}">
                <a16:creationId xmlns:a16="http://schemas.microsoft.com/office/drawing/2014/main" id="{316EF900-572F-40CC-9355-44E7BEBB4EFF}"/>
              </a:ext>
            </a:extLst>
          </p:cNvPr>
          <p:cNvSpPr>
            <a:spLocks noGrp="1"/>
          </p:cNvSpPr>
          <p:nvPr>
            <p:ph type="dt" idx="1"/>
          </p:nvPr>
        </p:nvSpPr>
        <p:spPr/>
        <p:txBody>
          <a:bodyPr/>
          <a:lstStyle/>
          <a:p>
            <a:pPr rtl="0"/>
            <a:fld id="{1C402201-A675-4417-85D0-6A7751A235E0}" type="datetime1">
              <a:rPr lang="es-ES" smtClean="0"/>
              <a:t>16/06/2022</a:t>
            </a:fld>
            <a:endParaRPr lang="es-ES"/>
          </a:p>
        </p:txBody>
      </p:sp>
    </p:spTree>
    <p:extLst>
      <p:ext uri="{BB962C8B-B14F-4D97-AF65-F5344CB8AC3E}">
        <p14:creationId xmlns:p14="http://schemas.microsoft.com/office/powerpoint/2010/main" val="2425713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1983A999-5E0E-42CA-8400-604AE921FF7C}" type="slidenum">
              <a:rPr lang="es-ES" smtClean="0"/>
              <a:t>9</a:t>
            </a:fld>
            <a:endParaRPr lang="es-ES"/>
          </a:p>
        </p:txBody>
      </p:sp>
      <p:sp>
        <p:nvSpPr>
          <p:cNvPr id="5" name="Marcador de fecha 4">
            <a:extLst>
              <a:ext uri="{FF2B5EF4-FFF2-40B4-BE49-F238E27FC236}">
                <a16:creationId xmlns:a16="http://schemas.microsoft.com/office/drawing/2014/main" id="{316EF900-572F-40CC-9355-44E7BEBB4EFF}"/>
              </a:ext>
            </a:extLst>
          </p:cNvPr>
          <p:cNvSpPr>
            <a:spLocks noGrp="1"/>
          </p:cNvSpPr>
          <p:nvPr>
            <p:ph type="dt" idx="1"/>
          </p:nvPr>
        </p:nvSpPr>
        <p:spPr/>
        <p:txBody>
          <a:bodyPr/>
          <a:lstStyle/>
          <a:p>
            <a:pPr rtl="0"/>
            <a:fld id="{1C402201-A675-4417-85D0-6A7751A235E0}" type="datetime1">
              <a:rPr lang="es-ES" smtClean="0"/>
              <a:t>16/06/2022</a:t>
            </a:fld>
            <a:endParaRPr lang="es-ES"/>
          </a:p>
        </p:txBody>
      </p:sp>
    </p:spTree>
    <p:extLst>
      <p:ext uri="{BB962C8B-B14F-4D97-AF65-F5344CB8AC3E}">
        <p14:creationId xmlns:p14="http://schemas.microsoft.com/office/powerpoint/2010/main" val="2603518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1983A999-5E0E-42CA-8400-604AE921FF7C}" type="slidenum">
              <a:rPr lang="es-ES" smtClean="0"/>
              <a:t>11</a:t>
            </a:fld>
            <a:endParaRPr lang="es-ES"/>
          </a:p>
        </p:txBody>
      </p:sp>
      <p:sp>
        <p:nvSpPr>
          <p:cNvPr id="5" name="Marcador de fecha 4">
            <a:extLst>
              <a:ext uri="{FF2B5EF4-FFF2-40B4-BE49-F238E27FC236}">
                <a16:creationId xmlns:a16="http://schemas.microsoft.com/office/drawing/2014/main" id="{316EF900-572F-40CC-9355-44E7BEBB4EFF}"/>
              </a:ext>
            </a:extLst>
          </p:cNvPr>
          <p:cNvSpPr>
            <a:spLocks noGrp="1"/>
          </p:cNvSpPr>
          <p:nvPr>
            <p:ph type="dt" idx="1"/>
          </p:nvPr>
        </p:nvSpPr>
        <p:spPr/>
        <p:txBody>
          <a:bodyPr/>
          <a:lstStyle/>
          <a:p>
            <a:pPr rtl="0"/>
            <a:fld id="{1C402201-A675-4417-85D0-6A7751A235E0}" type="datetime1">
              <a:rPr lang="es-ES" smtClean="0"/>
              <a:t>16/06/2022</a:t>
            </a:fld>
            <a:endParaRPr lang="es-ES"/>
          </a:p>
        </p:txBody>
      </p:sp>
    </p:spTree>
    <p:extLst>
      <p:ext uri="{BB962C8B-B14F-4D97-AF65-F5344CB8AC3E}">
        <p14:creationId xmlns:p14="http://schemas.microsoft.com/office/powerpoint/2010/main" val="1725575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1983A999-5E0E-42CA-8400-604AE921FF7C}" type="slidenum">
              <a:rPr lang="es-ES" smtClean="0"/>
              <a:t>13</a:t>
            </a:fld>
            <a:endParaRPr lang="es-ES"/>
          </a:p>
        </p:txBody>
      </p:sp>
      <p:sp>
        <p:nvSpPr>
          <p:cNvPr id="5" name="Marcador de fecha 4">
            <a:extLst>
              <a:ext uri="{FF2B5EF4-FFF2-40B4-BE49-F238E27FC236}">
                <a16:creationId xmlns:a16="http://schemas.microsoft.com/office/drawing/2014/main" id="{03A9A2DB-AE90-4F87-9172-5C0A6DB06203}"/>
              </a:ext>
            </a:extLst>
          </p:cNvPr>
          <p:cNvSpPr>
            <a:spLocks noGrp="1"/>
          </p:cNvSpPr>
          <p:nvPr>
            <p:ph type="dt" idx="1"/>
          </p:nvPr>
        </p:nvSpPr>
        <p:spPr/>
        <p:txBody>
          <a:bodyPr/>
          <a:lstStyle/>
          <a:p>
            <a:pPr rtl="0"/>
            <a:fld id="{E52C00E9-3EB6-4217-B16D-00441C328701}" type="datetime1">
              <a:rPr lang="es-ES" smtClean="0"/>
              <a:t>16/06/2022</a:t>
            </a:fld>
            <a:endParaRPr lang="es-ES"/>
          </a:p>
        </p:txBody>
      </p:sp>
    </p:spTree>
    <p:extLst>
      <p:ext uri="{BB962C8B-B14F-4D97-AF65-F5344CB8AC3E}">
        <p14:creationId xmlns:p14="http://schemas.microsoft.com/office/powerpoint/2010/main" val="4150892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ítulo">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rtlCol="0" anchor="b" anchorCtr="0">
            <a:noAutofit/>
          </a:bodyPr>
          <a:lstStyle/>
          <a:p>
            <a:pPr rtl="0"/>
            <a:r>
              <a:rPr lang="es-ES" sz="4800"/>
              <a:t>Flotante en 3D</a:t>
            </a:r>
          </a:p>
        </p:txBody>
      </p:sp>
      <p:sp>
        <p:nvSpPr>
          <p:cNvPr id="14" name="Marcador de posición de imagen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rtlCol="0">
            <a:noAutofit/>
          </a:bodyPr>
          <a:lstStyle/>
          <a:p>
            <a:pPr rtl="0"/>
            <a:r>
              <a:rPr lang="es-ES"/>
              <a:t>Haga clic en el icono para agregar una imagen</a:t>
            </a:r>
          </a:p>
        </p:txBody>
      </p:sp>
      <p:sp>
        <p:nvSpPr>
          <p:cNvPr id="8" name="Elipse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nvGrpSpPr>
          <p:cNvPr id="9" name="Grupo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orma libre: Forma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11" name="Elipse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sp>
        <p:nvSpPr>
          <p:cNvPr id="3" name="Marcador de texto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rtlCol="0">
            <a:noAutofit/>
          </a:bodyPr>
          <a:lstStyle>
            <a:lvl1pPr>
              <a:buNone/>
              <a:defRPr sz="2000"/>
            </a:lvl1pPr>
            <a:lvl2pPr>
              <a:buNone/>
              <a:defRPr sz="2000"/>
            </a:lvl2pPr>
            <a:lvl3pPr>
              <a:buNone/>
              <a:defRPr sz="2000"/>
            </a:lvl3pPr>
            <a:lvl4pPr>
              <a:buNone/>
              <a:defRPr sz="2000"/>
            </a:lvl4pPr>
            <a:lvl5pPr>
              <a:buNone/>
              <a:defRPr sz="2000"/>
            </a:lvl5pPr>
          </a:lstStyle>
          <a:p>
            <a:pPr lvl="0" rtl="0"/>
            <a:r>
              <a:rPr lang="es-ES"/>
              <a:t>Haga clic para modificar los estilos de texto del patrón</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lumna de contenido 3">
    <p:spTree>
      <p:nvGrpSpPr>
        <p:cNvPr id="1" name=""/>
        <p:cNvGrpSpPr/>
        <p:nvPr/>
      </p:nvGrpSpPr>
      <p:grpSpPr>
        <a:xfrm>
          <a:off x="0" y="0"/>
          <a:ext cx="0" cy="0"/>
          <a:chOff x="0" y="0"/>
          <a:chExt cx="0" cy="0"/>
        </a:xfrm>
      </p:grpSpPr>
      <p:grpSp>
        <p:nvGrpSpPr>
          <p:cNvPr id="34" name="Grupo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orma libre: Forma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ES" dirty="0"/>
            </a:p>
          </p:txBody>
        </p:sp>
        <p:sp>
          <p:nvSpPr>
            <p:cNvPr id="36" name="Forma libre: Forma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ES" dirty="0">
                <a:solidFill>
                  <a:schemeClr val="tx1"/>
                </a:solidFill>
              </a:endParaRPr>
            </a:p>
          </p:txBody>
        </p:sp>
        <p:sp>
          <p:nvSpPr>
            <p:cNvPr id="37" name="Elipse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38" name="Elipse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sp>
        <p:nvSpPr>
          <p:cNvPr id="19" name="Forma libre: Forma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20" name="Elipse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25" name="Elipse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15" name="Título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s-ES" sz="4800" dirty="0"/>
            </a:lvl1pPr>
          </a:lstStyle>
          <a:p>
            <a:pPr lvl="0" rtl="0">
              <a:lnSpc>
                <a:spcPct val="100000"/>
              </a:lnSpc>
            </a:pPr>
            <a:r>
              <a:rPr lang="es-ES"/>
              <a:t>Haga clic para modificar el estilo de título del patrón</a:t>
            </a:r>
          </a:p>
        </p:txBody>
      </p:sp>
      <p:sp>
        <p:nvSpPr>
          <p:cNvPr id="16" name="Marcador de texto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rtlCol="0"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a:t>Haga clic para modificar los estilos de texto del patrón</a:t>
            </a:r>
          </a:p>
        </p:txBody>
      </p:sp>
      <p:sp>
        <p:nvSpPr>
          <p:cNvPr id="17" name="Marcador de contenido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rtlCol="0">
            <a:noAutofit/>
          </a:bodyPr>
          <a:lstStyle>
            <a:lvl1pPr>
              <a:defRPr sz="1800"/>
            </a:lvl1pPr>
            <a:lvl2pPr>
              <a:defRPr sz="1800"/>
            </a:lvl2pPr>
            <a:lvl3pPr>
              <a:defRPr sz="1800"/>
            </a:lvl3pPr>
            <a:lvl4pPr>
              <a:defRPr sz="1800"/>
            </a:lvl4pPr>
            <a:lvl5pPr>
              <a:defRPr sz="180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ES" dirty="0"/>
          </a:p>
        </p:txBody>
      </p:sp>
      <p:sp>
        <p:nvSpPr>
          <p:cNvPr id="22" name="Marcador de texto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s-ES" sz="2000" b="0" cap="all" spc="200" baseline="0" dirty="0">
                <a:solidFill>
                  <a:schemeClr val="tx1"/>
                </a:solidFill>
              </a:defRPr>
            </a:lvl1pPr>
          </a:lstStyle>
          <a:p>
            <a:pPr marL="228600" lvl="0" indent="-228600" rtl="0"/>
            <a:r>
              <a:rPr lang="es-ES"/>
              <a:t>Haga clic para modificar los estilos de texto del patrón</a:t>
            </a:r>
          </a:p>
        </p:txBody>
      </p:sp>
      <p:sp>
        <p:nvSpPr>
          <p:cNvPr id="23" name="Marcador de contenido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18" name="Marcador de texto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s-ES" sz="2000" b="0" cap="all" spc="200" baseline="0" dirty="0">
                <a:solidFill>
                  <a:schemeClr val="tx1"/>
                </a:solidFill>
              </a:defRPr>
            </a:lvl1pPr>
          </a:lstStyle>
          <a:p>
            <a:pPr marL="228600" lvl="0" indent="-228600" rtl="0"/>
            <a:r>
              <a:rPr lang="es-ES"/>
              <a:t>Haga clic para EDITAR</a:t>
            </a:r>
          </a:p>
        </p:txBody>
      </p:sp>
      <p:sp>
        <p:nvSpPr>
          <p:cNvPr id="21" name="Marcador de contenido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4" name="Marcador de fecha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es-ES"/>
              <a:t>Martes, 2 de febrero de 20XX</a:t>
            </a:r>
            <a:endParaRPr lang="es-ES" dirty="0"/>
          </a:p>
        </p:txBody>
      </p:sp>
      <p:sp>
        <p:nvSpPr>
          <p:cNvPr id="5" name="Marcador de pie de página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es-ES"/>
              <a:t>Ejemplo de Texto de pie de página</a:t>
            </a:r>
          </a:p>
        </p:txBody>
      </p:sp>
      <p:sp>
        <p:nvSpPr>
          <p:cNvPr id="6" name="Marcador de número de diapositiva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Resumen">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rtlCol="0" anchor="t" anchorCtr="0">
            <a:noAutofit/>
          </a:bodyPr>
          <a:lstStyle/>
          <a:p>
            <a:pPr rtl="0"/>
            <a:r>
              <a:rPr lang="es-ES"/>
              <a:t>Haga clic para modificar el estilo de título del patrón</a:t>
            </a:r>
          </a:p>
        </p:txBody>
      </p:sp>
      <p:sp>
        <p:nvSpPr>
          <p:cNvPr id="10" name="Marcador de posición de imagen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rtlCol="0">
            <a:noAutofit/>
          </a:bodyPr>
          <a:lstStyle/>
          <a:p>
            <a:pPr rtl="0"/>
            <a:r>
              <a:rPr lang="es-ES"/>
              <a:t>Haga clic en el icono para agregar una imagen</a:t>
            </a:r>
          </a:p>
        </p:txBody>
      </p:sp>
      <p:sp>
        <p:nvSpPr>
          <p:cNvPr id="7" name="Marcador de contenido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rtlCol="0">
            <a:noAutofit/>
          </a:bodyPr>
          <a:lstStyle>
            <a:lvl1pPr marL="0" indent="0">
              <a:buNone/>
              <a:defRPr sz="2000"/>
            </a:lvl1pPr>
            <a:lvl2pPr>
              <a:buNone/>
              <a:defRPr sz="1900"/>
            </a:lvl2pPr>
            <a:lvl3pPr>
              <a:buNone/>
              <a:defRPr sz="1900"/>
            </a:lvl3pPr>
            <a:lvl4pPr>
              <a:buNone/>
              <a:defRPr sz="1900"/>
            </a:lvl4pPr>
            <a:lvl5pPr>
              <a:buNone/>
              <a:defRPr sz="1900"/>
            </a:lvl5pPr>
          </a:lstStyle>
          <a:p>
            <a:pPr lvl="0" rtl="0"/>
            <a:r>
              <a:rPr lang="es-ES"/>
              <a:t>Haga clic para modificar los estilos de texto del patrón</a:t>
            </a:r>
          </a:p>
        </p:txBody>
      </p:sp>
      <p:sp>
        <p:nvSpPr>
          <p:cNvPr id="2" name="Marcador de fecha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s-ES"/>
              <a:t>Martes, 2 de febrero de 20XX</a:t>
            </a:r>
          </a:p>
        </p:txBody>
      </p:sp>
      <p:sp>
        <p:nvSpPr>
          <p:cNvPr id="3" name="Marcador de pie de página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s-ES"/>
              <a:t>Ejemplo de Texto de pie de página</a:t>
            </a:r>
          </a:p>
        </p:txBody>
      </p:sp>
      <p:sp>
        <p:nvSpPr>
          <p:cNvPr id="4" name="Marcador de número de diapositiva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
        <p:nvSpPr>
          <p:cNvPr id="8" name="Elipse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ierre">
    <p:spTree>
      <p:nvGrpSpPr>
        <p:cNvPr id="1" name=""/>
        <p:cNvGrpSpPr/>
        <p:nvPr/>
      </p:nvGrpSpPr>
      <p:grpSpPr>
        <a:xfrm>
          <a:off x="0" y="0"/>
          <a:ext cx="0" cy="0"/>
          <a:chOff x="0" y="0"/>
          <a:chExt cx="0" cy="0"/>
        </a:xfrm>
      </p:grpSpPr>
      <p:sp>
        <p:nvSpPr>
          <p:cNvPr id="28" name="Título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rtlCol="0" anchor="b" anchorCtr="0">
            <a:noAutofit/>
          </a:bodyPr>
          <a:lstStyle/>
          <a:p>
            <a:pPr rtl="0"/>
            <a:r>
              <a:rPr lang="es-ES"/>
              <a:t>Haga clic para modificar el estilo de título del patrón</a:t>
            </a:r>
            <a:endParaRPr lang="es-ES" dirty="0"/>
          </a:p>
        </p:txBody>
      </p:sp>
      <p:sp>
        <p:nvSpPr>
          <p:cNvPr id="31" name="Subtítulo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rtlCol="0">
            <a:noAutofit/>
          </a:bodyPr>
          <a:lstStyle>
            <a:lvl1pPr>
              <a:buNone/>
              <a:defRPr sz="2400"/>
            </a:lvl1pPr>
          </a:lstStyle>
          <a:p>
            <a:pPr rtl="0"/>
            <a:r>
              <a:rPr lang="es-ES">
                <a:solidFill>
                  <a:schemeClr val="tx1">
                    <a:alpha val="60000"/>
                  </a:schemeClr>
                </a:solidFill>
              </a:rPr>
              <a:t>Haga clic para modificar el estilo de subtítulo del patrón</a:t>
            </a:r>
            <a:endParaRPr lang="es-ES" dirty="0">
              <a:solidFill>
                <a:schemeClr val="tx1">
                  <a:alpha val="60000"/>
                </a:schemeClr>
              </a:solidFill>
            </a:endParaRPr>
          </a:p>
        </p:txBody>
      </p:sp>
      <p:sp>
        <p:nvSpPr>
          <p:cNvPr id="40" name="Marcador de posición de imagen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rtlCol="0">
            <a:noAutofit/>
          </a:bodyPr>
          <a:lstStyle/>
          <a:p>
            <a:pPr rtl="0"/>
            <a:r>
              <a:rPr lang="es-ES"/>
              <a:t>Haga clic en el icono para agregar una imagen</a:t>
            </a:r>
            <a:endParaRPr lang="es-ES" dirty="0"/>
          </a:p>
        </p:txBody>
      </p:sp>
      <p:sp>
        <p:nvSpPr>
          <p:cNvPr id="42" name="Marcador de posición de imagen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rtlCol="0">
            <a:noAutofit/>
          </a:bodyPr>
          <a:lstStyle/>
          <a:p>
            <a:pPr rtl="0"/>
            <a:r>
              <a:rPr lang="es-ES"/>
              <a:t>Haga clic en el icono para agregar una imagen</a:t>
            </a:r>
          </a:p>
        </p:txBody>
      </p:sp>
      <p:grpSp>
        <p:nvGrpSpPr>
          <p:cNvPr id="43" name="Grupo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orma libre: Forma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solidFill>
                  <a:schemeClr val="tx1"/>
                </a:solidFill>
              </a:endParaRPr>
            </a:p>
          </p:txBody>
        </p:sp>
        <p:sp>
          <p:nvSpPr>
            <p:cNvPr id="45" name="Elipse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46" name="Forma libre: Forma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solidFill>
                  <a:schemeClr val="tx1"/>
                </a:solidFill>
              </a:endParaRPr>
            </a:p>
          </p:txBody>
        </p:sp>
      </p:grpSp>
      <p:grpSp>
        <p:nvGrpSpPr>
          <p:cNvPr id="15" name="Grupo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orma libre: Forma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21" name="Elipse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sp>
        <p:nvSpPr>
          <p:cNvPr id="5" name="Marcador de fecha 4">
            <a:extLst>
              <a:ext uri="{FF2B5EF4-FFF2-40B4-BE49-F238E27FC236}">
                <a16:creationId xmlns:a16="http://schemas.microsoft.com/office/drawing/2014/main" id="{E57D2D6F-49E8-4217-A908-2D9E43583589}"/>
              </a:ext>
            </a:extLst>
          </p:cNvPr>
          <p:cNvSpPr>
            <a:spLocks noGrp="1"/>
          </p:cNvSpPr>
          <p:nvPr>
            <p:ph type="dt" sz="half" idx="10"/>
          </p:nvPr>
        </p:nvSpPr>
        <p:spPr/>
        <p:txBody>
          <a:bodyPr rtlCol="0">
            <a:noAutofit/>
          </a:bodyPr>
          <a:lstStyle/>
          <a:p>
            <a:pPr rtl="0"/>
            <a:r>
              <a:rPr lang="es-ES"/>
              <a:t>Martes, 2 de febrero de 20XX</a:t>
            </a:r>
          </a:p>
        </p:txBody>
      </p:sp>
      <p:sp>
        <p:nvSpPr>
          <p:cNvPr id="6" name="Marcador de pie de página 5">
            <a:extLst>
              <a:ext uri="{FF2B5EF4-FFF2-40B4-BE49-F238E27FC236}">
                <a16:creationId xmlns:a16="http://schemas.microsoft.com/office/drawing/2014/main" id="{591C4440-6B8D-4A24-A807-8B1302A3DFAF}"/>
              </a:ext>
            </a:extLst>
          </p:cNvPr>
          <p:cNvSpPr>
            <a:spLocks noGrp="1"/>
          </p:cNvSpPr>
          <p:nvPr>
            <p:ph type="ftr" sz="quarter" idx="11"/>
          </p:nvPr>
        </p:nvSpPr>
        <p:spPr/>
        <p:txBody>
          <a:bodyPr rtlCol="0">
            <a:noAutofit/>
          </a:bodyPr>
          <a:lstStyle/>
          <a:p>
            <a:pPr rtl="0"/>
            <a:r>
              <a:rPr lang="es-ES"/>
              <a:t>Ejemplo de Texto de pie de página</a:t>
            </a:r>
          </a:p>
        </p:txBody>
      </p:sp>
      <p:sp>
        <p:nvSpPr>
          <p:cNvPr id="7" name="Marcador de número de diapositiva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
        <p:nvSpPr>
          <p:cNvPr id="17" name="Elipse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rtlCol="0" anchor="t" anchorCtr="0">
            <a:noAutofit/>
          </a:bodyPr>
          <a:lstStyle>
            <a:lvl1pPr algn="l">
              <a:lnSpc>
                <a:spcPct val="100000"/>
              </a:lnSpc>
              <a:defRPr sz="6400"/>
            </a:lvl1pPr>
          </a:lstStyle>
          <a:p>
            <a:pPr rtl="0"/>
            <a:r>
              <a:rPr lang="es-ES"/>
              <a:t>Haga clic para modificar el estilo de título del patrón</a:t>
            </a:r>
            <a:endParaRPr lang="es-ES" dirty="0"/>
          </a:p>
        </p:txBody>
      </p:sp>
      <p:sp>
        <p:nvSpPr>
          <p:cNvPr id="3" name="Subtítulo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rtlCol="0">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a:t>Haga clic para modificar el estilo de subtítulo del patrón</a:t>
            </a:r>
            <a:endParaRPr lang="es-ES" dirty="0"/>
          </a:p>
        </p:txBody>
      </p:sp>
      <p:sp>
        <p:nvSpPr>
          <p:cNvPr id="4" name="Marcador de fecha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es-ES"/>
              <a:t>Martes, 2 de febrero de 20XX</a:t>
            </a:r>
            <a:endParaRPr lang="es-ES" dirty="0"/>
          </a:p>
        </p:txBody>
      </p:sp>
      <p:sp>
        <p:nvSpPr>
          <p:cNvPr id="5" name="Marcador de pie de página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es-ES"/>
              <a:t>Ejemplo de Texto de pie de página</a:t>
            </a:r>
          </a:p>
        </p:txBody>
      </p:sp>
      <p:sp>
        <p:nvSpPr>
          <p:cNvPr id="6" name="Marcador de número de diapositiva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
        <p:nvSpPr>
          <p:cNvPr id="19" name="Forma libre: Forma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20" name="Elipse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25" name="Elipse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nvGrpSpPr>
          <p:cNvPr id="34" name="Grupo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orma libre: Forma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ES" dirty="0"/>
            </a:p>
          </p:txBody>
        </p:sp>
        <p:sp>
          <p:nvSpPr>
            <p:cNvPr id="36" name="Forma libre: Forma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ES" dirty="0">
                <a:solidFill>
                  <a:schemeClr val="tx1"/>
                </a:solidFill>
              </a:endParaRPr>
            </a:p>
          </p:txBody>
        </p:sp>
        <p:sp>
          <p:nvSpPr>
            <p:cNvPr id="37" name="Elipse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38" name="Elipse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os contenido">
    <p:spTree>
      <p:nvGrpSpPr>
        <p:cNvPr id="1" name=""/>
        <p:cNvGrpSpPr/>
        <p:nvPr/>
      </p:nvGrpSpPr>
      <p:grpSpPr>
        <a:xfrm>
          <a:off x="0" y="0"/>
          <a:ext cx="0" cy="0"/>
          <a:chOff x="0" y="0"/>
          <a:chExt cx="0" cy="0"/>
        </a:xfrm>
      </p:grpSpPr>
      <p:sp>
        <p:nvSpPr>
          <p:cNvPr id="22" name="Elipse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nvGrpSpPr>
          <p:cNvPr id="13" name="Grupo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orma libre: Forma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21" name="Elipse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sp>
        <p:nvSpPr>
          <p:cNvPr id="2" name="Título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rtlCol="0">
            <a:noAutofit/>
          </a:bodyPr>
          <a:lstStyle>
            <a:lvl1pPr>
              <a:lnSpc>
                <a:spcPct val="100000"/>
              </a:lnSpc>
              <a:defRPr/>
            </a:lvl1pPr>
          </a:lstStyle>
          <a:p>
            <a:pPr rtl="0"/>
            <a:r>
              <a:rPr lang="es-ES"/>
              <a:t>Haga clic para modificar el estilo de título del patrón</a:t>
            </a:r>
            <a:endParaRPr lang="es-ES" dirty="0"/>
          </a:p>
        </p:txBody>
      </p:sp>
      <p:sp>
        <p:nvSpPr>
          <p:cNvPr id="3" name="Marcador de contenido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rtlCol="0">
            <a:noAutofit/>
          </a:body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ES" dirty="0"/>
          </a:p>
        </p:txBody>
      </p:sp>
      <p:sp>
        <p:nvSpPr>
          <p:cNvPr id="4" name="Marcador de contenido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rtlCol="0">
            <a:noAutofit/>
          </a:body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ES" dirty="0"/>
          </a:p>
        </p:txBody>
      </p:sp>
      <p:sp>
        <p:nvSpPr>
          <p:cNvPr id="5" name="Marcador de fecha 4">
            <a:extLst>
              <a:ext uri="{FF2B5EF4-FFF2-40B4-BE49-F238E27FC236}">
                <a16:creationId xmlns:a16="http://schemas.microsoft.com/office/drawing/2014/main" id="{BB99A8AF-0998-4613-B1D8-C14ECBFFDF67}"/>
              </a:ext>
            </a:extLst>
          </p:cNvPr>
          <p:cNvSpPr>
            <a:spLocks noGrp="1"/>
          </p:cNvSpPr>
          <p:nvPr>
            <p:ph type="dt" sz="half" idx="10"/>
          </p:nvPr>
        </p:nvSpPr>
        <p:spPr/>
        <p:txBody>
          <a:bodyPr rtlCol="0">
            <a:noAutofit/>
          </a:bodyPr>
          <a:lstStyle/>
          <a:p>
            <a:pPr rtl="0"/>
            <a:r>
              <a:rPr lang="es-ES"/>
              <a:t>Martes, 2 de febrero de 20XX</a:t>
            </a:r>
          </a:p>
        </p:txBody>
      </p:sp>
      <p:sp>
        <p:nvSpPr>
          <p:cNvPr id="6" name="Marcador de pie de página 5">
            <a:extLst>
              <a:ext uri="{FF2B5EF4-FFF2-40B4-BE49-F238E27FC236}">
                <a16:creationId xmlns:a16="http://schemas.microsoft.com/office/drawing/2014/main" id="{66E44EAA-B8A9-4428-A9DF-1174DA940990}"/>
              </a:ext>
            </a:extLst>
          </p:cNvPr>
          <p:cNvSpPr>
            <a:spLocks noGrp="1"/>
          </p:cNvSpPr>
          <p:nvPr>
            <p:ph type="ftr" sz="quarter" idx="11"/>
          </p:nvPr>
        </p:nvSpPr>
        <p:spPr/>
        <p:txBody>
          <a:bodyPr rtlCol="0">
            <a:noAutofit/>
          </a:bodyPr>
          <a:lstStyle/>
          <a:p>
            <a:pPr rtl="0"/>
            <a:r>
              <a:rPr lang="es-ES"/>
              <a:t>Ejemplo de Texto de pie de página</a:t>
            </a:r>
          </a:p>
        </p:txBody>
      </p:sp>
      <p:sp>
        <p:nvSpPr>
          <p:cNvPr id="7" name="Marcador de número de diapositiva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s-ES"/>
              <a:t>Martes, 2 de febrero de 20XX</a:t>
            </a:r>
          </a:p>
        </p:txBody>
      </p:sp>
      <p:sp>
        <p:nvSpPr>
          <p:cNvPr id="3" name="Marcador de pie de página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s-ES"/>
              <a:t>Ejemplo de Texto de pie de página</a:t>
            </a:r>
          </a:p>
        </p:txBody>
      </p:sp>
      <p:sp>
        <p:nvSpPr>
          <p:cNvPr id="4" name="Marcador de número de diapositiva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orma libre: Forma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12" name="Elipse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sp>
        <p:nvSpPr>
          <p:cNvPr id="2" name="Título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rtlCol="0" anchor="t">
            <a:noAutofit/>
          </a:bodyPr>
          <a:lstStyle>
            <a:lvl1pPr>
              <a:lnSpc>
                <a:spcPct val="100000"/>
              </a:lnSpc>
              <a:defRPr sz="3200"/>
            </a:lvl1pPr>
          </a:lstStyle>
          <a:p>
            <a:pPr rtl="0"/>
            <a:r>
              <a:rPr lang="es-ES"/>
              <a:t>Haga clic para modificar el estilo de título del patrón</a:t>
            </a:r>
            <a:endParaRPr lang="es-ES" dirty="0"/>
          </a:p>
        </p:txBody>
      </p:sp>
      <p:sp>
        <p:nvSpPr>
          <p:cNvPr id="3" name="Marcador de contenido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rtlCol="0">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ES" dirty="0"/>
          </a:p>
        </p:txBody>
      </p:sp>
      <p:sp>
        <p:nvSpPr>
          <p:cNvPr id="4" name="Marcador de texto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rtlCol="0">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a:t>Haga clic para modificar los estilos de texto del patrón</a:t>
            </a:r>
          </a:p>
        </p:txBody>
      </p:sp>
      <p:sp>
        <p:nvSpPr>
          <p:cNvPr id="5" name="Marcador de fecha 4">
            <a:extLst>
              <a:ext uri="{FF2B5EF4-FFF2-40B4-BE49-F238E27FC236}">
                <a16:creationId xmlns:a16="http://schemas.microsoft.com/office/drawing/2014/main" id="{EBD47AB1-6EB5-4E2C-B4A7-42DC643E9FF9}"/>
              </a:ext>
            </a:extLst>
          </p:cNvPr>
          <p:cNvSpPr>
            <a:spLocks noGrp="1"/>
          </p:cNvSpPr>
          <p:nvPr>
            <p:ph type="dt" sz="half" idx="10"/>
          </p:nvPr>
        </p:nvSpPr>
        <p:spPr/>
        <p:txBody>
          <a:bodyPr rtlCol="0">
            <a:noAutofit/>
          </a:bodyPr>
          <a:lstStyle/>
          <a:p>
            <a:pPr rtl="0"/>
            <a:r>
              <a:rPr lang="es-ES"/>
              <a:t>Martes, 2 de febrero de 20XX</a:t>
            </a:r>
          </a:p>
        </p:txBody>
      </p:sp>
      <p:sp>
        <p:nvSpPr>
          <p:cNvPr id="6" name="Marcador de pie de página 5">
            <a:extLst>
              <a:ext uri="{FF2B5EF4-FFF2-40B4-BE49-F238E27FC236}">
                <a16:creationId xmlns:a16="http://schemas.microsoft.com/office/drawing/2014/main" id="{5BA9D15F-B6ED-46E1-9840-0B625880EE4B}"/>
              </a:ext>
            </a:extLst>
          </p:cNvPr>
          <p:cNvSpPr>
            <a:spLocks noGrp="1"/>
          </p:cNvSpPr>
          <p:nvPr>
            <p:ph type="ftr" sz="quarter" idx="11"/>
          </p:nvPr>
        </p:nvSpPr>
        <p:spPr/>
        <p:txBody>
          <a:bodyPr rtlCol="0">
            <a:noAutofit/>
          </a:bodyPr>
          <a:lstStyle/>
          <a:p>
            <a:pPr rtl="0"/>
            <a:r>
              <a:rPr lang="es-ES"/>
              <a:t>Ejemplo de Texto de pie de página</a:t>
            </a:r>
          </a:p>
        </p:txBody>
      </p:sp>
      <p:sp>
        <p:nvSpPr>
          <p:cNvPr id="7" name="Marcador de número de diapositiva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Tree>
    <p:extLst>
      <p:ext uri="{BB962C8B-B14F-4D97-AF65-F5344CB8AC3E}">
        <p14:creationId xmlns:p14="http://schemas.microsoft.com/office/powerpoint/2010/main" val="9835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rtlCol="0" anchor="b" anchorCtr="0">
            <a:noAutofit/>
          </a:bodyPr>
          <a:lstStyle>
            <a:lvl1pPr>
              <a:defRPr/>
            </a:lvl1pPr>
          </a:lstStyle>
          <a:p>
            <a:pPr rtl="0"/>
            <a:r>
              <a:rPr lang="es-ES"/>
              <a:t>Haga clic para agregar un título</a:t>
            </a:r>
          </a:p>
        </p:txBody>
      </p:sp>
      <p:sp>
        <p:nvSpPr>
          <p:cNvPr id="7" name="Marcador de contenido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rtlCol="0" anchor="t" anchorCtr="0">
            <a:noAutofit/>
          </a:bodyPr>
          <a:lstStyle>
            <a:lvl1pPr>
              <a:buNone/>
              <a:defRPr/>
            </a:lvl1pPr>
          </a:lstStyle>
          <a:p>
            <a:pPr rtl="0">
              <a:lnSpc>
                <a:spcPct val="120000"/>
              </a:lnSpc>
            </a:pPr>
            <a:r>
              <a:rPr lang="es-ES" sz="1600"/>
              <a:t>Haga clic para agregar texto</a:t>
            </a:r>
          </a:p>
        </p:txBody>
      </p:sp>
      <p:sp>
        <p:nvSpPr>
          <p:cNvPr id="17" name="Marcador de posición de imagen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rtlCol="0">
            <a:noAutofit/>
          </a:bodyPr>
          <a:lstStyle/>
          <a:p>
            <a:pPr rtl="0"/>
            <a:r>
              <a:rPr lang="es-ES"/>
              <a:t>Haga clic en el icono para agregar una imagen</a:t>
            </a:r>
          </a:p>
        </p:txBody>
      </p:sp>
      <p:sp>
        <p:nvSpPr>
          <p:cNvPr id="22" name="Marcador de posición de imagen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rtlCol="0">
            <a:noAutofit/>
          </a:bodyPr>
          <a:lstStyle/>
          <a:p>
            <a:pPr rtl="0"/>
            <a:r>
              <a:rPr lang="es-ES"/>
              <a:t>Haga clic en el icono para agregar una imagen</a:t>
            </a:r>
          </a:p>
        </p:txBody>
      </p:sp>
      <p:sp>
        <p:nvSpPr>
          <p:cNvPr id="25" name="Marcador de posición de imagen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rtlCol="0">
            <a:noAutofit/>
          </a:bodyPr>
          <a:lstStyle/>
          <a:p>
            <a:pPr rtl="0"/>
            <a:r>
              <a:rPr lang="es-ES"/>
              <a:t>Haga clic en el icono para agregar una imagen</a:t>
            </a:r>
          </a:p>
        </p:txBody>
      </p:sp>
      <p:sp>
        <p:nvSpPr>
          <p:cNvPr id="2" name="Marcador de fecha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s-ES"/>
              <a:t>Martes, 2 de febrero de 20XX</a:t>
            </a:r>
          </a:p>
        </p:txBody>
      </p:sp>
      <p:sp>
        <p:nvSpPr>
          <p:cNvPr id="3" name="Marcador de pie de página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s-ES"/>
              <a:t>Ejemplo de Texto de pie de página</a:t>
            </a:r>
          </a:p>
        </p:txBody>
      </p:sp>
      <p:sp>
        <p:nvSpPr>
          <p:cNvPr id="4" name="Marcador de número de diapositiva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
        <p:nvSpPr>
          <p:cNvPr id="6" name="Elipse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nvGrpSpPr>
          <p:cNvPr id="10" name="Grupo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orma libre: Forma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12" name="Elipse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ción">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rtlCol="0" anchor="t" anchorCtr="0">
            <a:noAutofit/>
          </a:bodyPr>
          <a:lstStyle/>
          <a:p>
            <a:pPr rtl="0"/>
            <a:r>
              <a:rPr lang="es-ES"/>
              <a:t>Haga clic para modificar el estilo de título del patrón</a:t>
            </a:r>
            <a:endParaRPr lang="es-ES" dirty="0"/>
          </a:p>
        </p:txBody>
      </p:sp>
      <p:sp>
        <p:nvSpPr>
          <p:cNvPr id="12" name="Marcador de posición de imagen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rtlCol="0">
            <a:noAutofit/>
          </a:bodyPr>
          <a:lstStyle/>
          <a:p>
            <a:pPr rtl="0"/>
            <a:r>
              <a:rPr lang="es-ES"/>
              <a:t>Haga clic en el icono para agregar una imagen</a:t>
            </a:r>
          </a:p>
        </p:txBody>
      </p:sp>
      <p:sp>
        <p:nvSpPr>
          <p:cNvPr id="18" name="Marcador de posición de imagen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rtlCol="0">
            <a:noAutofit/>
          </a:bodyPr>
          <a:lstStyle/>
          <a:p>
            <a:pPr rtl="0"/>
            <a:r>
              <a:rPr lang="es-ES"/>
              <a:t>Haga clic en el icono para agregar una imagen</a:t>
            </a:r>
          </a:p>
        </p:txBody>
      </p:sp>
      <p:sp>
        <p:nvSpPr>
          <p:cNvPr id="19" name="Marcador de posición de imagen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rtlCol="0">
            <a:noAutofit/>
          </a:bodyPr>
          <a:lstStyle/>
          <a:p>
            <a:pPr rtl="0"/>
            <a:r>
              <a:rPr lang="es-ES"/>
              <a:t>Haga clic en el icono para agregar una imagen</a:t>
            </a:r>
          </a:p>
        </p:txBody>
      </p:sp>
      <p:sp>
        <p:nvSpPr>
          <p:cNvPr id="20" name="Marcador de posición de imagen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rtlCol="0">
            <a:noAutofit/>
          </a:bodyPr>
          <a:lstStyle/>
          <a:p>
            <a:pPr rtl="0"/>
            <a:r>
              <a:rPr lang="es-ES"/>
              <a:t>Haga clic en el icono para agregar una imagen</a:t>
            </a:r>
          </a:p>
        </p:txBody>
      </p:sp>
      <p:sp>
        <p:nvSpPr>
          <p:cNvPr id="2" name="Marcador de fecha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s-ES"/>
              <a:t>Martes, 2 de febrero de 20XX</a:t>
            </a:r>
          </a:p>
        </p:txBody>
      </p:sp>
      <p:sp>
        <p:nvSpPr>
          <p:cNvPr id="3" name="Marcador de pie de página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s-ES"/>
              <a:t>Ejemplo de Texto de pie de página</a:t>
            </a:r>
          </a:p>
        </p:txBody>
      </p:sp>
      <p:sp>
        <p:nvSpPr>
          <p:cNvPr id="4" name="Marcador de número de diapositiva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
        <p:nvSpPr>
          <p:cNvPr id="11" name="Marcador de contenido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rtlCol="0">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rtl="0"/>
            <a:r>
              <a:rPr lang="es-ES"/>
              <a:t>Haga clic para modificar los estilos de texto del patrón</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alto de sección">
    <p:bg>
      <p:bgRef idx="1001">
        <a:schemeClr val="bg1"/>
      </p:bgRef>
    </p:bg>
    <p:spTree>
      <p:nvGrpSpPr>
        <p:cNvPr id="1" name=""/>
        <p:cNvGrpSpPr/>
        <p:nvPr/>
      </p:nvGrpSpPr>
      <p:grpSpPr>
        <a:xfrm>
          <a:off x="0" y="0"/>
          <a:ext cx="0" cy="0"/>
          <a:chOff x="0" y="0"/>
          <a:chExt cx="0" cy="0"/>
        </a:xfrm>
      </p:grpSpPr>
      <p:sp>
        <p:nvSpPr>
          <p:cNvPr id="8" name="Marcador de posición de imagen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rtlCol="0"/>
          <a:lstStyle/>
          <a:p>
            <a:pPr rtl="0"/>
            <a:r>
              <a:rPr lang="es-ES"/>
              <a:t>Haga clic en el icono para agregar una imagen</a:t>
            </a:r>
          </a:p>
        </p:txBody>
      </p:sp>
      <p:sp>
        <p:nvSpPr>
          <p:cNvPr id="4" name="Marcador de fecha 3">
            <a:extLst>
              <a:ext uri="{FF2B5EF4-FFF2-40B4-BE49-F238E27FC236}">
                <a16:creationId xmlns:a16="http://schemas.microsoft.com/office/drawing/2014/main" id="{56403DDF-462A-45CE-931B-010AB4F73C3F}"/>
              </a:ext>
            </a:extLst>
          </p:cNvPr>
          <p:cNvSpPr>
            <a:spLocks noGrp="1"/>
          </p:cNvSpPr>
          <p:nvPr>
            <p:ph type="dt" sz="half" idx="10"/>
          </p:nvPr>
        </p:nvSpPr>
        <p:spPr/>
        <p:txBody>
          <a:bodyPr rtlCol="0"/>
          <a:lstStyle/>
          <a:p>
            <a:pPr rtl="0"/>
            <a:r>
              <a:rPr lang="es-ES"/>
              <a:t>Martes, 2 de febrero de 20XX</a:t>
            </a:r>
          </a:p>
        </p:txBody>
      </p:sp>
      <p:sp>
        <p:nvSpPr>
          <p:cNvPr id="5" name="Marcador de pie de página 4">
            <a:extLst>
              <a:ext uri="{FF2B5EF4-FFF2-40B4-BE49-F238E27FC236}">
                <a16:creationId xmlns:a16="http://schemas.microsoft.com/office/drawing/2014/main" id="{39E10702-2ACF-4768-9E91-8CB87B89594D}"/>
              </a:ext>
            </a:extLst>
          </p:cNvPr>
          <p:cNvSpPr>
            <a:spLocks noGrp="1"/>
          </p:cNvSpPr>
          <p:nvPr>
            <p:ph type="ftr" sz="quarter" idx="11"/>
          </p:nvPr>
        </p:nvSpPr>
        <p:spPr/>
        <p:txBody>
          <a:bodyPr rtlCol="0"/>
          <a:lstStyle/>
          <a:p>
            <a:pPr rtl="0"/>
            <a:r>
              <a:rPr lang="es-ES"/>
              <a:t>Ejemplo de Texto de pie de página</a:t>
            </a:r>
          </a:p>
        </p:txBody>
      </p:sp>
      <p:sp>
        <p:nvSpPr>
          <p:cNvPr id="6" name="Marcador de número de diapositiva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rtlCol="0"/>
          <a:lstStyle/>
          <a:p>
            <a:pPr rtl="0"/>
            <a:fld id="{DBA1B0FB-D917-4C8C-928F-313BD683BF39}" type="slidenum">
              <a:rPr lang="es-ES" smtClean="0"/>
              <a:t>‹Nº›</a:t>
            </a:fld>
            <a:endParaRPr lang="es-ES"/>
          </a:p>
        </p:txBody>
      </p:sp>
      <p:sp>
        <p:nvSpPr>
          <p:cNvPr id="13" name="Rectángulo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4" name="Rectángulo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5" name="Título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rtlCol="0" anchor="b" anchorCtr="0">
            <a:noAutofit/>
          </a:bodyPr>
          <a:lstStyle>
            <a:lvl1pPr>
              <a:defRPr sz="6400"/>
            </a:lvl1pPr>
          </a:lstStyle>
          <a:p>
            <a:pPr rtl="0"/>
            <a:r>
              <a:rPr lang="es-ES"/>
              <a:t>Haga clic para modificar el estilo de título del patrón</a:t>
            </a:r>
            <a:endParaRPr lang="es-ES" dirty="0"/>
          </a:p>
        </p:txBody>
      </p:sp>
      <p:sp>
        <p:nvSpPr>
          <p:cNvPr id="16" name="Subtítulo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rtlCol="0">
            <a:noAutofit/>
          </a:bodyPr>
          <a:lstStyle>
            <a:lvl1pPr>
              <a:buNone/>
              <a:defRPr sz="2400"/>
            </a:lvl1pPr>
          </a:lstStyle>
          <a:p>
            <a:pPr rtl="0"/>
            <a:r>
              <a:rPr lang="es-ES">
                <a:solidFill>
                  <a:schemeClr val="tx1">
                    <a:alpha val="60000"/>
                  </a:schemeClr>
                </a:solidFill>
              </a:rPr>
              <a:t>Haga clic para modificar el estilo de subtítulo del patrón</a:t>
            </a:r>
            <a:endParaRPr lang="es-ES"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alto de sección">
    <p:bg>
      <p:bgRef idx="1001">
        <a:schemeClr val="bg1"/>
      </p:bgRef>
    </p:bg>
    <p:spTree>
      <p:nvGrpSpPr>
        <p:cNvPr id="1" name=""/>
        <p:cNvGrpSpPr/>
        <p:nvPr/>
      </p:nvGrpSpPr>
      <p:grpSpPr>
        <a:xfrm>
          <a:off x="0" y="0"/>
          <a:ext cx="0" cy="0"/>
          <a:chOff x="0" y="0"/>
          <a:chExt cx="0" cy="0"/>
        </a:xfrm>
      </p:grpSpPr>
      <p:sp>
        <p:nvSpPr>
          <p:cNvPr id="8" name="Marcador de posición de imagen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rtlCol="0"/>
          <a:lstStyle/>
          <a:p>
            <a:pPr rtl="0"/>
            <a:r>
              <a:rPr lang="es-ES"/>
              <a:t>Haga clic en el icono para agregar una imagen</a:t>
            </a:r>
          </a:p>
        </p:txBody>
      </p:sp>
      <p:sp>
        <p:nvSpPr>
          <p:cNvPr id="16" name="Subtítulo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rtlCol="0">
            <a:noAutofit/>
          </a:bodyPr>
          <a:lstStyle>
            <a:lvl1pPr marL="548640" indent="0">
              <a:lnSpc>
                <a:spcPct val="200000"/>
              </a:lnSpc>
              <a:buNone/>
              <a:defRPr/>
            </a:lvl1pPr>
          </a:lstStyle>
          <a:p>
            <a:pPr rtl="0"/>
            <a:r>
              <a:rPr lang="es-ES">
                <a:solidFill>
                  <a:schemeClr val="tx1">
                    <a:alpha val="60000"/>
                  </a:schemeClr>
                </a:solidFill>
              </a:rPr>
              <a:t>Haga clic para modificar el estilo de subtítulo del patrón</a:t>
            </a:r>
            <a:endParaRPr lang="es-ES" dirty="0">
              <a:solidFill>
                <a:schemeClr val="tx1">
                  <a:alpha val="60000"/>
                </a:schemeClr>
              </a:solidFill>
            </a:endParaRPr>
          </a:p>
        </p:txBody>
      </p:sp>
      <p:sp>
        <p:nvSpPr>
          <p:cNvPr id="15" name="Título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rtlCol="0" anchor="b" anchorCtr="0">
            <a:noAutofit/>
          </a:bodyPr>
          <a:lstStyle>
            <a:lvl1pPr marL="548640">
              <a:spcAft>
                <a:spcPts val="1200"/>
              </a:spcAft>
              <a:defRPr sz="6400"/>
            </a:lvl1pPr>
          </a:lstStyle>
          <a:p>
            <a:pPr rtl="0"/>
            <a:r>
              <a:rPr lang="es-ES"/>
              <a:t>Haga clic para modificar el estilo de título del patrón</a:t>
            </a:r>
            <a:endParaRPr lang="es-E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Escala de tiempo de tabla y gráfico">
    <p:spTree>
      <p:nvGrpSpPr>
        <p:cNvPr id="1" name=""/>
        <p:cNvGrpSpPr/>
        <p:nvPr/>
      </p:nvGrpSpPr>
      <p:grpSpPr>
        <a:xfrm>
          <a:off x="0" y="0"/>
          <a:ext cx="0" cy="0"/>
          <a:chOff x="0" y="0"/>
          <a:chExt cx="0" cy="0"/>
        </a:xfrm>
      </p:grpSpPr>
      <p:grpSp>
        <p:nvGrpSpPr>
          <p:cNvPr id="12" name="Grupo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orma libre: Forma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ES" dirty="0">
                <a:solidFill>
                  <a:schemeClr val="tx1"/>
                </a:solidFill>
              </a:endParaRPr>
            </a:p>
          </p:txBody>
        </p:sp>
        <p:sp>
          <p:nvSpPr>
            <p:cNvPr id="14" name="Elipse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15" name="Elipse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16" name="Forma libre: Forma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ES" dirty="0">
                <a:solidFill>
                  <a:schemeClr val="tx1"/>
                </a:solidFill>
              </a:endParaRPr>
            </a:p>
          </p:txBody>
        </p:sp>
      </p:grpSp>
      <p:sp>
        <p:nvSpPr>
          <p:cNvPr id="2" name="Título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s-ES" dirty="0"/>
            </a:lvl1pPr>
          </a:lstStyle>
          <a:p>
            <a:pPr lvl="0" rtl="0">
              <a:lnSpc>
                <a:spcPct val="100000"/>
              </a:lnSpc>
            </a:pPr>
            <a:r>
              <a:rPr lang="es-ES"/>
              <a:t>Haga clic para modificar el estilo de título del patrón</a:t>
            </a:r>
          </a:p>
        </p:txBody>
      </p:sp>
      <p:sp>
        <p:nvSpPr>
          <p:cNvPr id="3" name="Marcador de contenido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rtlCol="0">
            <a:noAutofit/>
          </a:body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ES" dirty="0"/>
          </a:p>
        </p:txBody>
      </p:sp>
      <p:sp>
        <p:nvSpPr>
          <p:cNvPr id="4" name="Marcador de fecha 3">
            <a:extLst>
              <a:ext uri="{FF2B5EF4-FFF2-40B4-BE49-F238E27FC236}">
                <a16:creationId xmlns:a16="http://schemas.microsoft.com/office/drawing/2014/main" id="{4D4EE704-5DCA-484E-85E0-0E3A7B1C5046}"/>
              </a:ext>
            </a:extLst>
          </p:cNvPr>
          <p:cNvSpPr>
            <a:spLocks noGrp="1"/>
          </p:cNvSpPr>
          <p:nvPr>
            <p:ph type="dt" sz="half" idx="10"/>
          </p:nvPr>
        </p:nvSpPr>
        <p:spPr/>
        <p:txBody>
          <a:bodyPr rtlCol="0">
            <a:noAutofit/>
          </a:bodyPr>
          <a:lstStyle/>
          <a:p>
            <a:pPr rtl="0"/>
            <a:r>
              <a:rPr lang="es-ES"/>
              <a:t>Martes, 2 de febrero de 20XX</a:t>
            </a:r>
          </a:p>
        </p:txBody>
      </p:sp>
      <p:sp>
        <p:nvSpPr>
          <p:cNvPr id="5" name="Marcador de pie de página 4">
            <a:extLst>
              <a:ext uri="{FF2B5EF4-FFF2-40B4-BE49-F238E27FC236}">
                <a16:creationId xmlns:a16="http://schemas.microsoft.com/office/drawing/2014/main" id="{4CA69B66-1C18-44A2-93F7-97DED26F24AB}"/>
              </a:ext>
            </a:extLst>
          </p:cNvPr>
          <p:cNvSpPr>
            <a:spLocks noGrp="1"/>
          </p:cNvSpPr>
          <p:nvPr>
            <p:ph type="ftr" sz="quarter" idx="11"/>
          </p:nvPr>
        </p:nvSpPr>
        <p:spPr/>
        <p:txBody>
          <a:bodyPr rtlCol="0">
            <a:noAutofit/>
          </a:bodyPr>
          <a:lstStyle/>
          <a:p>
            <a:pPr rtl="0"/>
            <a:r>
              <a:rPr lang="es-ES"/>
              <a:t>Ejemplo de Texto de pie de página</a:t>
            </a:r>
          </a:p>
        </p:txBody>
      </p:sp>
      <p:sp>
        <p:nvSpPr>
          <p:cNvPr id="6" name="Marcador de número de diapositiva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ita">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rtlCol="0" anchor="b" anchorCtr="0">
            <a:noAutofit/>
          </a:bodyPr>
          <a:lstStyle>
            <a:lvl1pPr>
              <a:defRPr sz="4000"/>
            </a:lvl1pPr>
          </a:lstStyle>
          <a:p>
            <a:pPr rtl="0"/>
            <a:r>
              <a:rPr lang="es-ES"/>
              <a:t>Haga clic para modificar el estilo de título del patrón</a:t>
            </a:r>
            <a:endParaRPr lang="es-ES" dirty="0"/>
          </a:p>
        </p:txBody>
      </p:sp>
      <p:grpSp>
        <p:nvGrpSpPr>
          <p:cNvPr id="8" name="Grupo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orma libre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10" name="Forma libre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11" name="Forma libre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sp>
        <p:nvSpPr>
          <p:cNvPr id="12" name="Elipse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17" name="Marcador de contenido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rtlCol="0">
            <a:noAutofit/>
          </a:bodyPr>
          <a:lstStyle>
            <a:lvl1pPr>
              <a:buNone/>
              <a:defRPr sz="2400"/>
            </a:lvl1pPr>
            <a:lvl2pPr>
              <a:defRPr sz="2000"/>
            </a:lvl2pPr>
            <a:lvl3pPr>
              <a:defRPr sz="2000"/>
            </a:lvl3pPr>
            <a:lvl4pPr>
              <a:defRPr sz="2000"/>
            </a:lvl4pPr>
            <a:lvl5pPr>
              <a:defRPr sz="2000"/>
            </a:lvl5pPr>
          </a:lstStyle>
          <a:p>
            <a:pPr lvl="0" rtl="0"/>
            <a:r>
              <a:rPr lang="es-ES"/>
              <a:t>Haga clic para modificar los estilos de texto del patrón</a:t>
            </a:r>
          </a:p>
        </p:txBody>
      </p:sp>
      <p:sp>
        <p:nvSpPr>
          <p:cNvPr id="15" name="Marcador de posición de imagen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rtlCol="0">
            <a:noAutofit/>
          </a:bodyPr>
          <a:lstStyle/>
          <a:p>
            <a:pPr rtl="0"/>
            <a:r>
              <a:rPr lang="es-ES"/>
              <a:t>Haga clic en el icono para agregar una imagen</a:t>
            </a:r>
          </a:p>
        </p:txBody>
      </p:sp>
      <p:sp>
        <p:nvSpPr>
          <p:cNvPr id="2" name="Marcador de fecha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s-ES"/>
              <a:t>Martes, 2 de febrero de 20XX</a:t>
            </a:r>
          </a:p>
        </p:txBody>
      </p:sp>
      <p:sp>
        <p:nvSpPr>
          <p:cNvPr id="3" name="Marcador de pie de página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s-ES"/>
              <a:t>Ejemplo de Texto de pie de página</a:t>
            </a:r>
          </a:p>
        </p:txBody>
      </p:sp>
      <p:sp>
        <p:nvSpPr>
          <p:cNvPr id="4" name="Marcador de número de diapositiva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Equipo">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ES"/>
          </a:p>
        </p:txBody>
      </p:sp>
      <p:sp>
        <p:nvSpPr>
          <p:cNvPr id="34" name="Elipse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40" name="Título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rtlCol="0">
            <a:noAutofit/>
          </a:bodyPr>
          <a:lstStyle/>
          <a:p>
            <a:pPr rtl="0"/>
            <a:r>
              <a:rPr lang="es-ES"/>
              <a:t>Equipo</a:t>
            </a:r>
          </a:p>
        </p:txBody>
      </p:sp>
      <p:grpSp>
        <p:nvGrpSpPr>
          <p:cNvPr id="51" name="Grupo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orma libre: Forma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ES"/>
            </a:p>
          </p:txBody>
        </p:sp>
        <p:sp>
          <p:nvSpPr>
            <p:cNvPr id="53" name="Forma libre: Forma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ES">
                <a:solidFill>
                  <a:schemeClr val="tx1"/>
                </a:solidFill>
              </a:endParaRPr>
            </a:p>
          </p:txBody>
        </p:sp>
        <p:sp>
          <p:nvSpPr>
            <p:cNvPr id="54" name="Elipse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55" name="Elipse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sp>
        <p:nvSpPr>
          <p:cNvPr id="56" name="Marcador de posición de imagen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rtlCol="0">
            <a:noAutofit/>
          </a:bodyPr>
          <a:lstStyle/>
          <a:p>
            <a:pPr rtl="0"/>
            <a:r>
              <a:rPr lang="es-ES"/>
              <a:t>Haga clic en el icono para agregar una imagen</a:t>
            </a:r>
          </a:p>
        </p:txBody>
      </p:sp>
      <p:sp>
        <p:nvSpPr>
          <p:cNvPr id="57" name="Marcador de posición de imagen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rtlCol="0">
            <a:noAutofit/>
          </a:bodyPr>
          <a:lstStyle/>
          <a:p>
            <a:pPr rtl="0"/>
            <a:r>
              <a:rPr lang="es-ES"/>
              <a:t>Haga clic en el icono para agregar una imagen</a:t>
            </a:r>
          </a:p>
        </p:txBody>
      </p:sp>
      <p:sp>
        <p:nvSpPr>
          <p:cNvPr id="58" name="Marcador de posición de imagen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rtlCol="0">
            <a:noAutofit/>
          </a:bodyPr>
          <a:lstStyle/>
          <a:p>
            <a:pPr rtl="0"/>
            <a:r>
              <a:rPr lang="es-ES"/>
              <a:t>Haga clic en el icono para agregar una imagen</a:t>
            </a:r>
            <a:endParaRPr lang="es-ES" dirty="0"/>
          </a:p>
        </p:txBody>
      </p:sp>
      <p:sp>
        <p:nvSpPr>
          <p:cNvPr id="59" name="Marcador de posición de imagen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rtlCol="0">
            <a:noAutofit/>
          </a:bodyPr>
          <a:lstStyle/>
          <a:p>
            <a:pPr rtl="0"/>
            <a:r>
              <a:rPr lang="es-ES"/>
              <a:t>Haga clic en el icono para agregar una imagen</a:t>
            </a:r>
          </a:p>
        </p:txBody>
      </p:sp>
      <p:sp>
        <p:nvSpPr>
          <p:cNvPr id="63" name="Marcador de texto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rtlCol="0">
            <a:noAutofit/>
          </a:bodyPr>
          <a:lstStyle>
            <a:lvl1pPr>
              <a:buNone/>
              <a:defRPr sz="2000" b="1"/>
            </a:lvl1pPr>
          </a:lstStyle>
          <a:p>
            <a:pPr lvl="0" rtl="0"/>
            <a:r>
              <a:rPr lang="es-ES"/>
              <a:t>Nombre</a:t>
            </a:r>
          </a:p>
        </p:txBody>
      </p:sp>
      <p:sp>
        <p:nvSpPr>
          <p:cNvPr id="61" name="Marcador de texto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rtlCol="0">
            <a:noAutofit/>
          </a:bodyPr>
          <a:lstStyle>
            <a:lvl1pPr>
              <a:buNone/>
              <a:defRPr sz="1800"/>
            </a:lvl1pPr>
          </a:lstStyle>
          <a:p>
            <a:pPr lvl="0" rtl="0"/>
            <a:r>
              <a:rPr lang="es-ES"/>
              <a:t>Título</a:t>
            </a:r>
          </a:p>
        </p:txBody>
      </p:sp>
      <p:sp>
        <p:nvSpPr>
          <p:cNvPr id="65" name="Marcador de texto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rtlCol="0">
            <a:noAutofit/>
          </a:bodyPr>
          <a:lstStyle>
            <a:lvl1pPr>
              <a:buNone/>
              <a:defRPr sz="2000" b="1"/>
            </a:lvl1pPr>
          </a:lstStyle>
          <a:p>
            <a:pPr lvl="0" rtl="0"/>
            <a:r>
              <a:rPr lang="es-ES"/>
              <a:t>Nombre</a:t>
            </a:r>
          </a:p>
        </p:txBody>
      </p:sp>
      <p:sp>
        <p:nvSpPr>
          <p:cNvPr id="64" name="Marcador de texto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rtlCol="0">
            <a:noAutofit/>
          </a:bodyPr>
          <a:lstStyle>
            <a:lvl1pPr>
              <a:buNone/>
              <a:defRPr sz="1800"/>
            </a:lvl1pPr>
          </a:lstStyle>
          <a:p>
            <a:pPr lvl="0" rtl="0"/>
            <a:r>
              <a:rPr lang="es-ES"/>
              <a:t>Título</a:t>
            </a:r>
          </a:p>
        </p:txBody>
      </p:sp>
      <p:sp>
        <p:nvSpPr>
          <p:cNvPr id="67" name="Marcador de texto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rtlCol="0">
            <a:noAutofit/>
          </a:bodyPr>
          <a:lstStyle>
            <a:lvl1pPr>
              <a:buNone/>
              <a:defRPr sz="2000" b="1"/>
            </a:lvl1pPr>
          </a:lstStyle>
          <a:p>
            <a:pPr lvl="0" rtl="0"/>
            <a:r>
              <a:rPr lang="es-ES"/>
              <a:t>Nombre</a:t>
            </a:r>
          </a:p>
        </p:txBody>
      </p:sp>
      <p:sp>
        <p:nvSpPr>
          <p:cNvPr id="66" name="Marcador de texto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rtlCol="0">
            <a:noAutofit/>
          </a:bodyPr>
          <a:lstStyle>
            <a:lvl1pPr>
              <a:buNone/>
              <a:defRPr sz="1800"/>
            </a:lvl1pPr>
          </a:lstStyle>
          <a:p>
            <a:pPr lvl="0" rtl="0"/>
            <a:r>
              <a:rPr lang="es-ES"/>
              <a:t>Título</a:t>
            </a:r>
          </a:p>
        </p:txBody>
      </p:sp>
      <p:sp>
        <p:nvSpPr>
          <p:cNvPr id="69" name="Marcador de texto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rtlCol="0">
            <a:noAutofit/>
          </a:bodyPr>
          <a:lstStyle>
            <a:lvl1pPr>
              <a:buNone/>
              <a:defRPr sz="2000" b="1"/>
            </a:lvl1pPr>
          </a:lstStyle>
          <a:p>
            <a:pPr lvl="0" rtl="0"/>
            <a:r>
              <a:rPr lang="es-ES"/>
              <a:t>Nombre</a:t>
            </a:r>
          </a:p>
        </p:txBody>
      </p:sp>
      <p:sp>
        <p:nvSpPr>
          <p:cNvPr id="68" name="Marcador de texto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rtlCol="0">
            <a:noAutofit/>
          </a:bodyPr>
          <a:lstStyle>
            <a:lvl1pPr>
              <a:buNone/>
              <a:defRPr sz="1800"/>
            </a:lvl1pPr>
          </a:lstStyle>
          <a:p>
            <a:pPr lvl="0" rtl="0"/>
            <a:r>
              <a:rPr lang="es-ES"/>
              <a:t>Título</a:t>
            </a:r>
          </a:p>
        </p:txBody>
      </p:sp>
      <p:sp>
        <p:nvSpPr>
          <p:cNvPr id="4" name="Marcador de fecha 3">
            <a:extLst>
              <a:ext uri="{FF2B5EF4-FFF2-40B4-BE49-F238E27FC236}">
                <a16:creationId xmlns:a16="http://schemas.microsoft.com/office/drawing/2014/main" id="{D8661572-1A59-4E3B-BA65-3329E9468C69}"/>
              </a:ext>
            </a:extLst>
          </p:cNvPr>
          <p:cNvSpPr>
            <a:spLocks noGrp="1"/>
          </p:cNvSpPr>
          <p:nvPr>
            <p:ph type="dt" sz="half" idx="10"/>
          </p:nvPr>
        </p:nvSpPr>
        <p:spPr/>
        <p:txBody>
          <a:bodyPr rtlCol="0">
            <a:noAutofit/>
          </a:bodyPr>
          <a:lstStyle/>
          <a:p>
            <a:pPr rtl="0"/>
            <a:r>
              <a:rPr lang="es-ES"/>
              <a:t>Martes, 2 de febrero de 20XX</a:t>
            </a:r>
            <a:endParaRPr lang="es-ES" dirty="0"/>
          </a:p>
        </p:txBody>
      </p:sp>
      <p:sp>
        <p:nvSpPr>
          <p:cNvPr id="5" name="Marcador de pie de página 4">
            <a:extLst>
              <a:ext uri="{FF2B5EF4-FFF2-40B4-BE49-F238E27FC236}">
                <a16:creationId xmlns:a16="http://schemas.microsoft.com/office/drawing/2014/main" id="{AFEF84F1-99FE-4F0B-9E76-F581C2C1B6D9}"/>
              </a:ext>
            </a:extLst>
          </p:cNvPr>
          <p:cNvSpPr>
            <a:spLocks noGrp="1"/>
          </p:cNvSpPr>
          <p:nvPr>
            <p:ph type="ftr" sz="quarter" idx="11"/>
          </p:nvPr>
        </p:nvSpPr>
        <p:spPr/>
        <p:txBody>
          <a:bodyPr rtlCol="0">
            <a:noAutofit/>
          </a:bodyPr>
          <a:lstStyle/>
          <a:p>
            <a:pPr rtl="0"/>
            <a:r>
              <a:rPr lang="es-ES"/>
              <a:t>Ejemplo de Texto de pie de página</a:t>
            </a:r>
          </a:p>
        </p:txBody>
      </p:sp>
      <p:sp>
        <p:nvSpPr>
          <p:cNvPr id="6" name="Marcador de número de diapositiva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ido y columna 2 (diapositiva de comparación)">
    <p:spTree>
      <p:nvGrpSpPr>
        <p:cNvPr id="1" name=""/>
        <p:cNvGrpSpPr/>
        <p:nvPr/>
      </p:nvGrpSpPr>
      <p:grpSpPr>
        <a:xfrm>
          <a:off x="0" y="0"/>
          <a:ext cx="0" cy="0"/>
          <a:chOff x="0" y="0"/>
          <a:chExt cx="0" cy="0"/>
        </a:xfrm>
      </p:grpSpPr>
      <p:sp>
        <p:nvSpPr>
          <p:cNvPr id="12" name="Elipse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11" name="Rectángulo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ES"/>
          </a:p>
        </p:txBody>
      </p:sp>
      <p:sp>
        <p:nvSpPr>
          <p:cNvPr id="2" name="Título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s-ES" sz="4800" dirty="0"/>
            </a:lvl1pPr>
          </a:lstStyle>
          <a:p>
            <a:pPr lvl="0" rtl="0">
              <a:lnSpc>
                <a:spcPct val="100000"/>
              </a:lnSpc>
            </a:pPr>
            <a:r>
              <a:rPr lang="es-ES"/>
              <a:t>Haga clic para modificar el estilo de título del patrón</a:t>
            </a:r>
          </a:p>
        </p:txBody>
      </p:sp>
      <p:sp>
        <p:nvSpPr>
          <p:cNvPr id="3" name="Marcador de texto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rtlCol="0"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a:t>Haga clic para modificar los estilos de texto del patrón</a:t>
            </a:r>
          </a:p>
        </p:txBody>
      </p:sp>
      <p:sp>
        <p:nvSpPr>
          <p:cNvPr id="4" name="Marcador de contenido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5" name="Marcador de texto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s-ES" sz="1400" b="0" cap="all" spc="200" baseline="0" dirty="0">
                <a:solidFill>
                  <a:schemeClr val="tx1"/>
                </a:solidFill>
              </a:defRPr>
            </a:lvl1pPr>
          </a:lstStyle>
          <a:p>
            <a:pPr marL="228600" lvl="0" indent="-228600" rtl="0"/>
            <a:r>
              <a:rPr lang="es-ES"/>
              <a:t>Haga clic para modificar los estilos de texto del patrón</a:t>
            </a:r>
          </a:p>
        </p:txBody>
      </p:sp>
      <p:sp>
        <p:nvSpPr>
          <p:cNvPr id="6" name="Marcador de contenido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7" name="Marcador de fecha 6">
            <a:extLst>
              <a:ext uri="{FF2B5EF4-FFF2-40B4-BE49-F238E27FC236}">
                <a16:creationId xmlns:a16="http://schemas.microsoft.com/office/drawing/2014/main" id="{DDCDCD5B-3F26-4AFA-8BD4-E5D8DD2AF494}"/>
              </a:ext>
            </a:extLst>
          </p:cNvPr>
          <p:cNvSpPr>
            <a:spLocks noGrp="1"/>
          </p:cNvSpPr>
          <p:nvPr>
            <p:ph type="dt" sz="half" idx="10"/>
          </p:nvPr>
        </p:nvSpPr>
        <p:spPr/>
        <p:txBody>
          <a:bodyPr rtlCol="0">
            <a:noAutofit/>
          </a:bodyPr>
          <a:lstStyle/>
          <a:p>
            <a:pPr rtl="0"/>
            <a:r>
              <a:rPr lang="es-ES"/>
              <a:t>Martes, 2 de febrero de 20XX</a:t>
            </a:r>
          </a:p>
        </p:txBody>
      </p:sp>
      <p:sp>
        <p:nvSpPr>
          <p:cNvPr id="8" name="Marcador de pie de página 7">
            <a:extLst>
              <a:ext uri="{FF2B5EF4-FFF2-40B4-BE49-F238E27FC236}">
                <a16:creationId xmlns:a16="http://schemas.microsoft.com/office/drawing/2014/main" id="{3D10D1EE-83A0-4FB5-9B25-8A73DE891A87}"/>
              </a:ext>
            </a:extLst>
          </p:cNvPr>
          <p:cNvSpPr>
            <a:spLocks noGrp="1"/>
          </p:cNvSpPr>
          <p:nvPr>
            <p:ph type="ftr" sz="quarter" idx="11"/>
          </p:nvPr>
        </p:nvSpPr>
        <p:spPr/>
        <p:txBody>
          <a:bodyPr rtlCol="0">
            <a:noAutofit/>
          </a:bodyPr>
          <a:lstStyle/>
          <a:p>
            <a:pPr rtl="0"/>
            <a:r>
              <a:rPr lang="es-ES"/>
              <a:t>Ejemplo de Texto de pie de página</a:t>
            </a:r>
          </a:p>
        </p:txBody>
      </p:sp>
      <p:sp>
        <p:nvSpPr>
          <p:cNvPr id="9" name="Marcador de número de diapositiva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rtl="0">
              <a:lnSpc>
                <a:spcPct val="100000"/>
              </a:lnSpc>
            </a:pPr>
            <a:r>
              <a:rPr lang="es-ES"/>
              <a:t>Haga clic para modificar el estilo de título del patrón</a:t>
            </a:r>
            <a:endParaRPr lang="es-ES" dirty="0"/>
          </a:p>
        </p:txBody>
      </p:sp>
      <p:sp>
        <p:nvSpPr>
          <p:cNvPr id="3" name="Marcador de texto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4" name="Marcador de fecha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es-ES"/>
              <a:t>Martes, 2 de febrero de 20XX</a:t>
            </a:r>
            <a:endParaRPr lang="es-ES" dirty="0"/>
          </a:p>
        </p:txBody>
      </p:sp>
      <p:sp>
        <p:nvSpPr>
          <p:cNvPr id="5" name="Marcador de pie de página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es-ES"/>
              <a:t>Ejemplo de Texto de pie de página</a:t>
            </a:r>
            <a:endParaRPr lang="es-ES" dirty="0"/>
          </a:p>
        </p:txBody>
      </p:sp>
      <p:sp>
        <p:nvSpPr>
          <p:cNvPr id="6" name="Marcador de número de diapositiva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pPr rtl="0"/>
            <a:fld id="{DBA1B0FB-D917-4C8C-928F-313BD683BF39}" type="slidenum">
              <a:rPr lang="es-ES" smtClean="0"/>
              <a:pPr rtl="0"/>
              <a:t>‹Nº›</a:t>
            </a:fld>
            <a:endParaRPr lang="es-ES"/>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es-E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6E938C-9D94-4B05-979A-D39FFC457291}"/>
              </a:ext>
            </a:extLst>
          </p:cNvPr>
          <p:cNvSpPr>
            <a:spLocks noGrp="1"/>
          </p:cNvSpPr>
          <p:nvPr>
            <p:ph type="ctrTitle"/>
          </p:nvPr>
        </p:nvSpPr>
        <p:spPr>
          <a:xfrm>
            <a:off x="7970231" y="1695217"/>
            <a:ext cx="3565524" cy="2384898"/>
          </a:xfrm>
        </p:spPr>
        <p:txBody>
          <a:bodyPr rtlCol="0" anchor="b" anchorCtr="0">
            <a:normAutofit/>
          </a:bodyPr>
          <a:lstStyle/>
          <a:p>
            <a:pPr algn="ctr" rtl="0"/>
            <a:r>
              <a:rPr lang="es-ES" dirty="0"/>
              <a:t>CAPITULO X.</a:t>
            </a:r>
          </a:p>
        </p:txBody>
      </p:sp>
      <p:pic>
        <p:nvPicPr>
          <p:cNvPr id="14" name="Marcador de posición de imagen 13" descr="Fondo digital de puntos de datos">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7452360" cy="6858000"/>
          </a:xfrm>
        </p:spPr>
      </p:pic>
      <p:sp>
        <p:nvSpPr>
          <p:cNvPr id="3" name="Subtítulo 2">
            <a:extLst>
              <a:ext uri="{FF2B5EF4-FFF2-40B4-BE49-F238E27FC236}">
                <a16:creationId xmlns:a16="http://schemas.microsoft.com/office/drawing/2014/main" id="{D9A11267-FC52-4990-8D98-010AFABA5544}"/>
              </a:ext>
            </a:extLst>
          </p:cNvPr>
          <p:cNvSpPr>
            <a:spLocks noGrp="1"/>
          </p:cNvSpPr>
          <p:nvPr>
            <p:ph type="body" sz="quarter" idx="14"/>
          </p:nvPr>
        </p:nvSpPr>
        <p:spPr>
          <a:xfrm>
            <a:off x="8094271" y="4488000"/>
            <a:ext cx="3565524" cy="2237749"/>
          </a:xfrm>
        </p:spPr>
        <p:txBody>
          <a:bodyPr rtlCol="0">
            <a:norm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LAS REVOLUCIONES COMO CAMBIOS DEL CONCEPTO DEL MUNDO.</a:t>
            </a:r>
          </a:p>
          <a:p>
            <a:pPr>
              <a:lnSpc>
                <a:spcPct val="107000"/>
              </a:lnSpc>
              <a:spcAft>
                <a:spcPts val="800"/>
              </a:spcAft>
            </a:pPr>
            <a:endParaRPr lang="es-MX" sz="1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pPr>
            <a:r>
              <a:rPr lang="es-MX" sz="1800" dirty="0">
                <a:latin typeface="Calibri" panose="020F0502020204030204" pitchFamily="34" charset="0"/>
                <a:ea typeface="Calibri" panose="020F0502020204030204" pitchFamily="34" charset="0"/>
                <a:cs typeface="Times New Roman" panose="02020603050405020304" pitchFamily="18" charset="0"/>
              </a:rPr>
              <a:t>Diana Gutierrez Valtierra</a:t>
            </a:r>
          </a:p>
          <a:p>
            <a:pPr marL="0" indent="0">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Alan Fer Nazul Peraza González</a:t>
            </a:r>
          </a:p>
        </p:txBody>
      </p:sp>
      <p:pic>
        <p:nvPicPr>
          <p:cNvPr id="5" name="Imagen 4">
            <a:extLst>
              <a:ext uri="{FF2B5EF4-FFF2-40B4-BE49-F238E27FC236}">
                <a16:creationId xmlns:a16="http://schemas.microsoft.com/office/drawing/2014/main" id="{81B594E2-8D2D-78AA-6D3D-D99A02EFCDAA}"/>
              </a:ext>
            </a:extLst>
          </p:cNvPr>
          <p:cNvPicPr>
            <a:picLocks noChangeAspect="1"/>
          </p:cNvPicPr>
          <p:nvPr/>
        </p:nvPicPr>
        <p:blipFill>
          <a:blip r:embed="rId4">
            <a:extLst>
              <a:ext uri="{28A0092B-C50C-407E-A947-70E740481C1C}">
                <a14:useLocalDpi xmlns:a14="http://schemas.microsoft.com/office/drawing/2010/main" val="0"/>
              </a:ext>
            </a:extLst>
          </a:blip>
          <a:srcRect l="-142" r="-156"/>
          <a:stretch>
            <a:fillRect/>
          </a:stretch>
        </p:blipFill>
        <p:spPr bwMode="auto">
          <a:xfrm>
            <a:off x="8828831" y="241800"/>
            <a:ext cx="1765100" cy="1927468"/>
          </a:xfrm>
          <a:prstGeom prst="rect">
            <a:avLst/>
          </a:prstGeom>
          <a:noFill/>
        </p:spPr>
      </p:pic>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número de diapositiva 10">
            <a:extLst>
              <a:ext uri="{FF2B5EF4-FFF2-40B4-BE49-F238E27FC236}">
                <a16:creationId xmlns:a16="http://schemas.microsoft.com/office/drawing/2014/main" id="{B728B8B9-BEF3-6F3D-86DC-5F40E7EA844E}"/>
              </a:ext>
            </a:extLst>
          </p:cNvPr>
          <p:cNvSpPr>
            <a:spLocks noGrp="1"/>
          </p:cNvSpPr>
          <p:nvPr>
            <p:ph type="sldNum" sz="quarter" idx="12"/>
          </p:nvPr>
        </p:nvSpPr>
        <p:spPr/>
        <p:txBody>
          <a:bodyPr/>
          <a:lstStyle/>
          <a:p>
            <a:pPr rtl="0"/>
            <a:fld id="{DBA1B0FB-D917-4C8C-928F-313BD683BF39}" type="slidenum">
              <a:rPr lang="es-ES" smtClean="0"/>
              <a:t>10</a:t>
            </a:fld>
            <a:endParaRPr lang="es-ES"/>
          </a:p>
        </p:txBody>
      </p:sp>
      <p:sp>
        <p:nvSpPr>
          <p:cNvPr id="12" name="Título 14">
            <a:extLst>
              <a:ext uri="{FF2B5EF4-FFF2-40B4-BE49-F238E27FC236}">
                <a16:creationId xmlns:a16="http://schemas.microsoft.com/office/drawing/2014/main" id="{6AE99852-0ADC-2462-59FF-FFABC1FC43F3}"/>
              </a:ext>
            </a:extLst>
          </p:cNvPr>
          <p:cNvSpPr txBox="1">
            <a:spLocks/>
          </p:cNvSpPr>
          <p:nvPr/>
        </p:nvSpPr>
        <p:spPr>
          <a:xfrm>
            <a:off x="550862" y="-233464"/>
            <a:ext cx="11090275" cy="2120630"/>
          </a:xfrm>
          <a:prstGeom prst="rect">
            <a:avLst/>
          </a:prstGeom>
        </p:spPr>
        <p:txBody>
          <a:bodyPr vert="horz" wrap="square" lIns="0" tIns="0" rIns="0" bIns="0" rtlCol="0" anchor="b" anchorCtr="0">
            <a:normAutofit/>
          </a:bodyPr>
          <a:lstStyle>
            <a:lvl1pPr algn="l" defTabSz="914400" rtl="0" eaLnBrk="1" latinLnBrk="0" hangingPunct="1">
              <a:lnSpc>
                <a:spcPct val="90000"/>
              </a:lnSpc>
              <a:spcBef>
                <a:spcPct val="0"/>
              </a:spcBef>
              <a:buNone/>
              <a:defRPr lang="es-ES" sz="4800" kern="1200" dirty="0">
                <a:solidFill>
                  <a:schemeClr val="tx1"/>
                </a:solidFill>
                <a:latin typeface="+mj-lt"/>
                <a:ea typeface="+mj-ea"/>
                <a:cs typeface="+mj-cs"/>
              </a:defRPr>
            </a:lvl1pPr>
          </a:lstStyle>
          <a:p>
            <a:r>
              <a:rPr lang="es-MX"/>
              <a:t>LOS DATOS REUNIOS CON DIFICULTAD</a:t>
            </a:r>
          </a:p>
        </p:txBody>
      </p:sp>
      <p:sp>
        <p:nvSpPr>
          <p:cNvPr id="14" name="CuadroTexto 13">
            <a:extLst>
              <a:ext uri="{FF2B5EF4-FFF2-40B4-BE49-F238E27FC236}">
                <a16:creationId xmlns:a16="http://schemas.microsoft.com/office/drawing/2014/main" id="{E6D05BDA-8077-A9FE-A15B-3AE2C1DC5D74}"/>
              </a:ext>
            </a:extLst>
          </p:cNvPr>
          <p:cNvSpPr txBox="1"/>
          <p:nvPr/>
        </p:nvSpPr>
        <p:spPr>
          <a:xfrm>
            <a:off x="1189610" y="2587558"/>
            <a:ext cx="9812778" cy="2655279"/>
          </a:xfrm>
          <a:prstGeom prst="rect">
            <a:avLst/>
          </a:prstGeom>
          <a:noFill/>
        </p:spPr>
        <p:txBody>
          <a:bodyPr wrap="square">
            <a:spAutoFit/>
          </a:bodyPr>
          <a:lstStyle/>
          <a:p>
            <a:pPr algn="just">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Al mirar a la Luna, el convertido a la teoría de Copérnico no dice: "Antes veía un planeta; pero ahora veo un satélite" Esta frase implicaría un sentido en el que el sistema de Tolomeo hubiera sido correcto alguna vez. En cambio, alguien que se haya convertido a la nueva astronomía dice: "Antes creía que la Luna era un planeta (o la veía como tal); pero estaba equivocado".</a:t>
            </a:r>
          </a:p>
          <a:p>
            <a:pPr algn="just">
              <a:lnSpc>
                <a:spcPct val="107000"/>
              </a:lnSpc>
              <a:spcAft>
                <a:spcPts val="80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Las operaciones y mediciones que realiza un científico en el laboratorio no son "lo dado" por la experiencia, sino más bien "lo reunido con dificultad". No son lo que ve el científico, al menos no antes de que su investigación se encuentre muy avanzada y su atención enfocada.</a:t>
            </a:r>
          </a:p>
        </p:txBody>
      </p:sp>
      <p:sp>
        <p:nvSpPr>
          <p:cNvPr id="15" name="Marcador de fecha 12">
            <a:extLst>
              <a:ext uri="{FF2B5EF4-FFF2-40B4-BE49-F238E27FC236}">
                <a16:creationId xmlns:a16="http://schemas.microsoft.com/office/drawing/2014/main" id="{2B8C14D0-FC21-87F5-DA70-F1308E74D235}"/>
              </a:ext>
            </a:extLst>
          </p:cNvPr>
          <p:cNvSpPr>
            <a:spLocks noGrp="1"/>
          </p:cNvSpPr>
          <p:nvPr>
            <p:ph type="dt" sz="half" idx="10"/>
          </p:nvPr>
        </p:nvSpPr>
        <p:spPr>
          <a:xfrm>
            <a:off x="550863" y="6507212"/>
            <a:ext cx="2628900" cy="153888"/>
          </a:xfrm>
        </p:spPr>
        <p:txBody>
          <a:bodyPr rtlCol="0"/>
          <a:lstStyle/>
          <a:p>
            <a:pPr rtl="0"/>
            <a:r>
              <a:rPr lang="es-ES" dirty="0"/>
              <a:t>Jueves, 16 de junio de 2022</a:t>
            </a:r>
          </a:p>
        </p:txBody>
      </p:sp>
      <p:sp>
        <p:nvSpPr>
          <p:cNvPr id="16" name="Marcador de pie de página 13">
            <a:extLst>
              <a:ext uri="{FF2B5EF4-FFF2-40B4-BE49-F238E27FC236}">
                <a16:creationId xmlns:a16="http://schemas.microsoft.com/office/drawing/2014/main" id="{B12E8D28-6A08-6D67-44D6-52D15EBBECCB}"/>
              </a:ext>
            </a:extLst>
          </p:cNvPr>
          <p:cNvSpPr>
            <a:spLocks noGrp="1"/>
          </p:cNvSpPr>
          <p:nvPr>
            <p:ph type="ftr" sz="quarter" idx="11"/>
          </p:nvPr>
        </p:nvSpPr>
        <p:spPr>
          <a:xfrm>
            <a:off x="3359150" y="6507212"/>
            <a:ext cx="6379210" cy="153888"/>
          </a:xfrm>
        </p:spPr>
        <p:txBody>
          <a:bodyPr rtlCol="0"/>
          <a:lstStyle/>
          <a:p>
            <a:pPr rtl="0"/>
            <a:r>
              <a:rPr lang="es-ES" dirty="0"/>
              <a:t>KHUN, TOMAS, (1971),  La estructura de las Revoluciones Científicas</a:t>
            </a:r>
          </a:p>
        </p:txBody>
      </p:sp>
    </p:spTree>
    <p:extLst>
      <p:ext uri="{BB962C8B-B14F-4D97-AF65-F5344CB8AC3E}">
        <p14:creationId xmlns:p14="http://schemas.microsoft.com/office/powerpoint/2010/main" val="3973388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posición de imagen 7" descr="Fondo digital de puntos de datos">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15" name="Título 14">
            <a:extLst>
              <a:ext uri="{FF2B5EF4-FFF2-40B4-BE49-F238E27FC236}">
                <a16:creationId xmlns:a16="http://schemas.microsoft.com/office/drawing/2014/main" id="{40F1DF5B-353A-4270-8C10-6A1509441174}"/>
              </a:ext>
            </a:extLst>
          </p:cNvPr>
          <p:cNvSpPr>
            <a:spLocks noGrp="1"/>
          </p:cNvSpPr>
          <p:nvPr>
            <p:ph type="ctrTitle"/>
          </p:nvPr>
        </p:nvSpPr>
        <p:spPr>
          <a:xfrm>
            <a:off x="550862" y="1441574"/>
            <a:ext cx="7357725" cy="2986234"/>
          </a:xfrm>
        </p:spPr>
        <p:txBody>
          <a:bodyPr vert="horz" wrap="square" lIns="0" tIns="0" rIns="0" bIns="0" rtlCol="0" anchor="b" anchorCtr="0">
            <a:normAutofit/>
          </a:bodyPr>
          <a:lstStyle/>
          <a:p>
            <a:pPr rtl="0"/>
            <a:r>
              <a:rPr lang="es-ES" dirty="0"/>
              <a:t>EL CAMBIO Y EL ADIESTRAMIENTO</a:t>
            </a:r>
          </a:p>
        </p:txBody>
      </p:sp>
      <p:sp>
        <p:nvSpPr>
          <p:cNvPr id="4" name="Marcador de número de diapositiva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rtlCol="0"/>
          <a:lstStyle/>
          <a:p>
            <a:pPr rtl="0"/>
            <a:fld id="{DBA1B0FB-D917-4C8C-928F-313BD683BF39}" type="slidenum">
              <a:rPr lang="es-ES" smtClean="0"/>
              <a:t>11</a:t>
            </a:fld>
            <a:endParaRPr lang="es-ES"/>
          </a:p>
        </p:txBody>
      </p:sp>
      <p:sp>
        <p:nvSpPr>
          <p:cNvPr id="6" name="Marcador de fecha 12">
            <a:extLst>
              <a:ext uri="{FF2B5EF4-FFF2-40B4-BE49-F238E27FC236}">
                <a16:creationId xmlns:a16="http://schemas.microsoft.com/office/drawing/2014/main" id="{34817B79-463A-FADE-5349-D3FEF9F5777C}"/>
              </a:ext>
            </a:extLst>
          </p:cNvPr>
          <p:cNvSpPr>
            <a:spLocks noGrp="1"/>
          </p:cNvSpPr>
          <p:nvPr>
            <p:ph type="dt" sz="half" idx="10"/>
          </p:nvPr>
        </p:nvSpPr>
        <p:spPr>
          <a:xfrm>
            <a:off x="550863" y="6507212"/>
            <a:ext cx="2628900" cy="153888"/>
          </a:xfrm>
        </p:spPr>
        <p:txBody>
          <a:bodyPr rtlCol="0"/>
          <a:lstStyle/>
          <a:p>
            <a:pPr rtl="0"/>
            <a:r>
              <a:rPr lang="es-ES" dirty="0"/>
              <a:t>Jueves, 16 de junio de 2022</a:t>
            </a:r>
          </a:p>
        </p:txBody>
      </p:sp>
      <p:sp>
        <p:nvSpPr>
          <p:cNvPr id="7" name="Marcador de pie de página 13">
            <a:extLst>
              <a:ext uri="{FF2B5EF4-FFF2-40B4-BE49-F238E27FC236}">
                <a16:creationId xmlns:a16="http://schemas.microsoft.com/office/drawing/2014/main" id="{2FCE510A-CB62-9357-71C0-DC2DF327EF55}"/>
              </a:ext>
            </a:extLst>
          </p:cNvPr>
          <p:cNvSpPr>
            <a:spLocks noGrp="1"/>
          </p:cNvSpPr>
          <p:nvPr>
            <p:ph type="ftr" sz="quarter" idx="11"/>
          </p:nvPr>
        </p:nvSpPr>
        <p:spPr>
          <a:xfrm>
            <a:off x="3359150" y="6507212"/>
            <a:ext cx="6379210" cy="153888"/>
          </a:xfrm>
        </p:spPr>
        <p:txBody>
          <a:bodyPr rtlCol="0"/>
          <a:lstStyle/>
          <a:p>
            <a:pPr rtl="0"/>
            <a:r>
              <a:rPr lang="es-ES" dirty="0"/>
              <a:t>KHUN, TOMAS, (1971),  La estructura de las Revoluciones Científicas</a:t>
            </a:r>
          </a:p>
        </p:txBody>
      </p:sp>
    </p:spTree>
    <p:extLst>
      <p:ext uri="{BB962C8B-B14F-4D97-AF65-F5344CB8AC3E}">
        <p14:creationId xmlns:p14="http://schemas.microsoft.com/office/powerpoint/2010/main" val="1462192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número de diapositiva 10">
            <a:extLst>
              <a:ext uri="{FF2B5EF4-FFF2-40B4-BE49-F238E27FC236}">
                <a16:creationId xmlns:a16="http://schemas.microsoft.com/office/drawing/2014/main" id="{8FA9C8D4-15A3-4A51-347A-AB7B000CC650}"/>
              </a:ext>
            </a:extLst>
          </p:cNvPr>
          <p:cNvSpPr>
            <a:spLocks noGrp="1"/>
          </p:cNvSpPr>
          <p:nvPr>
            <p:ph type="sldNum" sz="quarter" idx="12"/>
          </p:nvPr>
        </p:nvSpPr>
        <p:spPr/>
        <p:txBody>
          <a:bodyPr/>
          <a:lstStyle/>
          <a:p>
            <a:pPr rtl="0"/>
            <a:fld id="{DBA1B0FB-D917-4C8C-928F-313BD683BF39}" type="slidenum">
              <a:rPr lang="es-ES" smtClean="0"/>
              <a:t>12</a:t>
            </a:fld>
            <a:endParaRPr lang="es-ES"/>
          </a:p>
        </p:txBody>
      </p:sp>
      <p:pic>
        <p:nvPicPr>
          <p:cNvPr id="26" name="Imagen 25">
            <a:extLst>
              <a:ext uri="{FF2B5EF4-FFF2-40B4-BE49-F238E27FC236}">
                <a16:creationId xmlns:a16="http://schemas.microsoft.com/office/drawing/2014/main" id="{897E6744-EDAE-BFFB-C365-4FAD35B13235}"/>
              </a:ext>
            </a:extLst>
          </p:cNvPr>
          <p:cNvPicPr>
            <a:picLocks noChangeAspect="1"/>
          </p:cNvPicPr>
          <p:nvPr/>
        </p:nvPicPr>
        <p:blipFill>
          <a:blip r:embed="rId2">
            <a:duotone>
              <a:prstClr val="black"/>
              <a:schemeClr val="bg2">
                <a:lumMod val="50000"/>
                <a:lumOff val="50000"/>
                <a:tint val="45000"/>
                <a:satMod val="400000"/>
              </a:schemeClr>
            </a:duotone>
          </a:blip>
          <a:stretch>
            <a:fillRect/>
          </a:stretch>
        </p:blipFill>
        <p:spPr>
          <a:xfrm>
            <a:off x="1477599" y="493986"/>
            <a:ext cx="9242953" cy="5873936"/>
          </a:xfrm>
          <a:prstGeom prst="rect">
            <a:avLst/>
          </a:prstGeom>
        </p:spPr>
      </p:pic>
      <p:sp>
        <p:nvSpPr>
          <p:cNvPr id="27" name="Marcador de fecha 12">
            <a:extLst>
              <a:ext uri="{FF2B5EF4-FFF2-40B4-BE49-F238E27FC236}">
                <a16:creationId xmlns:a16="http://schemas.microsoft.com/office/drawing/2014/main" id="{8C3E2389-7FAA-F06E-CC5D-A42098B43BF9}"/>
              </a:ext>
            </a:extLst>
          </p:cNvPr>
          <p:cNvSpPr>
            <a:spLocks noGrp="1"/>
          </p:cNvSpPr>
          <p:nvPr>
            <p:ph type="dt" sz="half" idx="10"/>
          </p:nvPr>
        </p:nvSpPr>
        <p:spPr>
          <a:xfrm>
            <a:off x="550863" y="6507212"/>
            <a:ext cx="2628900" cy="153888"/>
          </a:xfrm>
        </p:spPr>
        <p:txBody>
          <a:bodyPr rtlCol="0"/>
          <a:lstStyle/>
          <a:p>
            <a:pPr rtl="0"/>
            <a:r>
              <a:rPr lang="es-ES" dirty="0"/>
              <a:t>Jueves, 16 de junio de 2022</a:t>
            </a:r>
          </a:p>
        </p:txBody>
      </p:sp>
      <p:sp>
        <p:nvSpPr>
          <p:cNvPr id="28" name="Marcador de pie de página 13">
            <a:extLst>
              <a:ext uri="{FF2B5EF4-FFF2-40B4-BE49-F238E27FC236}">
                <a16:creationId xmlns:a16="http://schemas.microsoft.com/office/drawing/2014/main" id="{BBE603D3-EA61-DEC2-5712-FD7168637D22}"/>
              </a:ext>
            </a:extLst>
          </p:cNvPr>
          <p:cNvSpPr>
            <a:spLocks noGrp="1"/>
          </p:cNvSpPr>
          <p:nvPr>
            <p:ph type="ftr" sz="quarter" idx="11"/>
          </p:nvPr>
        </p:nvSpPr>
        <p:spPr>
          <a:xfrm>
            <a:off x="3359150" y="6507212"/>
            <a:ext cx="6379210" cy="153888"/>
          </a:xfrm>
        </p:spPr>
        <p:txBody>
          <a:bodyPr rtlCol="0"/>
          <a:lstStyle/>
          <a:p>
            <a:pPr rtl="0"/>
            <a:r>
              <a:rPr lang="es-ES" dirty="0"/>
              <a:t>KHUN, TOMAS, (1971),  La estructura de las Revoluciones Científicas</a:t>
            </a:r>
          </a:p>
        </p:txBody>
      </p:sp>
    </p:spTree>
    <p:extLst>
      <p:ext uri="{BB962C8B-B14F-4D97-AF65-F5344CB8AC3E}">
        <p14:creationId xmlns:p14="http://schemas.microsoft.com/office/powerpoint/2010/main" val="2382238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a:extLst>
              <a:ext uri="{FF2B5EF4-FFF2-40B4-BE49-F238E27FC236}">
                <a16:creationId xmlns:a16="http://schemas.microsoft.com/office/drawing/2014/main" id="{581E8936-2270-47FE-94A4-398CB123EF90}"/>
              </a:ext>
            </a:extLst>
          </p:cNvPr>
          <p:cNvSpPr>
            <a:spLocks noGrp="1"/>
          </p:cNvSpPr>
          <p:nvPr>
            <p:ph type="title"/>
          </p:nvPr>
        </p:nvSpPr>
        <p:spPr>
          <a:xfrm>
            <a:off x="463314" y="3918847"/>
            <a:ext cx="4663164" cy="2939153"/>
          </a:xfrm>
        </p:spPr>
        <p:txBody>
          <a:bodyPr rtlCol="0"/>
          <a:lstStyle/>
          <a:p>
            <a:pPr rtl="0"/>
            <a:r>
              <a:rPr lang="es-ES" sz="4000" dirty="0"/>
              <a:t>Conclusión</a:t>
            </a:r>
            <a:br>
              <a:rPr lang="es-ES" sz="4000" dirty="0"/>
            </a:br>
            <a:r>
              <a:rPr lang="es-ES" sz="4000" dirty="0"/>
              <a:t>EL CAMBIO Y EL ADIESTRAMIENTO</a:t>
            </a:r>
          </a:p>
        </p:txBody>
      </p:sp>
      <p:pic>
        <p:nvPicPr>
          <p:cNvPr id="16" name="Marcador de posición de imagen 15" descr="Fondo digital de puntos de datos">
            <a:extLst>
              <a:ext uri="{FF2B5EF4-FFF2-40B4-BE49-F238E27FC236}">
                <a16:creationId xmlns:a16="http://schemas.microsoft.com/office/drawing/2014/main" id="{361E9ADB-7377-4CF1-9AE4-AEFBDEBEEEE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3776472"/>
          </a:xfrm>
        </p:spPr>
      </p:pic>
      <p:sp>
        <p:nvSpPr>
          <p:cNvPr id="6" name="Marcador de número de diapositiva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s-ES" smtClean="0"/>
              <a:pPr rtl="0"/>
              <a:t>13</a:t>
            </a:fld>
            <a:endParaRPr lang="es-ES"/>
          </a:p>
        </p:txBody>
      </p:sp>
      <p:sp>
        <p:nvSpPr>
          <p:cNvPr id="9" name="CuadroTexto 8">
            <a:extLst>
              <a:ext uri="{FF2B5EF4-FFF2-40B4-BE49-F238E27FC236}">
                <a16:creationId xmlns:a16="http://schemas.microsoft.com/office/drawing/2014/main" id="{D1E43CA1-7375-35BD-1346-155A1DE05212}"/>
              </a:ext>
            </a:extLst>
          </p:cNvPr>
          <p:cNvSpPr txBox="1"/>
          <p:nvPr/>
        </p:nvSpPr>
        <p:spPr>
          <a:xfrm>
            <a:off x="-110246" y="682848"/>
            <a:ext cx="6206246" cy="375552"/>
          </a:xfrm>
          <a:prstGeom prst="rect">
            <a:avLst/>
          </a:prstGeom>
          <a:noFill/>
        </p:spPr>
        <p:txBody>
          <a:bodyPr wrap="square">
            <a:spAutoFit/>
          </a:bodyPr>
          <a:lstStyle/>
          <a:p>
            <a:pPr>
              <a:lnSpc>
                <a:spcPct val="107000"/>
              </a:lnSpc>
              <a:spcAft>
                <a:spcPts val="800"/>
              </a:spcAft>
            </a:pPr>
            <a:r>
              <a:rPr lang="es-MX" sz="1800" b="1" dirty="0">
                <a:effectLst/>
                <a:latin typeface="Calibri" panose="020F0502020204030204" pitchFamily="34" charset="0"/>
                <a:ea typeface="Calibri" panose="020F0502020204030204" pitchFamily="34" charset="0"/>
                <a:cs typeface="Times New Roman" panose="02020603050405020304" pitchFamily="18" charset="0"/>
              </a:rPr>
              <a:t>DESPUÉS DE UNA REVOLUCIÓN SIEMPRE HAY OTRA VISIÓN</a:t>
            </a:r>
          </a:p>
        </p:txBody>
      </p:sp>
      <p:sp>
        <p:nvSpPr>
          <p:cNvPr id="7" name="Marcador de contenido 6">
            <a:extLst>
              <a:ext uri="{FF2B5EF4-FFF2-40B4-BE49-F238E27FC236}">
                <a16:creationId xmlns:a16="http://schemas.microsoft.com/office/drawing/2014/main" id="{AB747DC9-315F-0A56-A3EC-4EB9A7BE3D7B}"/>
              </a:ext>
            </a:extLst>
          </p:cNvPr>
          <p:cNvSpPr>
            <a:spLocks noGrp="1"/>
          </p:cNvSpPr>
          <p:nvPr>
            <p:ph sz="quarter" idx="15"/>
          </p:nvPr>
        </p:nvSpPr>
        <p:spPr>
          <a:xfrm>
            <a:off x="5408579" y="4090698"/>
            <a:ext cx="6478620" cy="1981490"/>
          </a:xfrm>
        </p:spPr>
        <p:txBody>
          <a:bodyPr/>
          <a:lstStyle/>
          <a:p>
            <a:r>
              <a:rPr lang="es-MX" sz="2000" dirty="0">
                <a:effectLst/>
                <a:latin typeface="Calibri" panose="020F0502020204030204" pitchFamily="34" charset="0"/>
                <a:ea typeface="Calibri" panose="020F0502020204030204" pitchFamily="34" charset="0"/>
                <a:cs typeface="Times New Roman" panose="02020603050405020304" pitchFamily="18" charset="0"/>
              </a:rPr>
              <a:t>Después de una revolución todo es diferente, se Aprende a ver una forma nueva de todo, lo que depende de la experiencia y el adiestramiento del científico.</a:t>
            </a:r>
          </a:p>
          <a:p>
            <a:endParaRPr lang="es-MX" dirty="0"/>
          </a:p>
        </p:txBody>
      </p:sp>
      <p:sp>
        <p:nvSpPr>
          <p:cNvPr id="14" name="Marcador de fecha 12">
            <a:extLst>
              <a:ext uri="{FF2B5EF4-FFF2-40B4-BE49-F238E27FC236}">
                <a16:creationId xmlns:a16="http://schemas.microsoft.com/office/drawing/2014/main" id="{A2B38001-2DBA-4C38-EBF7-CA8A20657290}"/>
              </a:ext>
            </a:extLst>
          </p:cNvPr>
          <p:cNvSpPr>
            <a:spLocks noGrp="1"/>
          </p:cNvSpPr>
          <p:nvPr>
            <p:ph type="dt" sz="half" idx="10"/>
          </p:nvPr>
        </p:nvSpPr>
        <p:spPr>
          <a:xfrm>
            <a:off x="550863" y="6507212"/>
            <a:ext cx="2628900" cy="153888"/>
          </a:xfrm>
        </p:spPr>
        <p:txBody>
          <a:bodyPr rtlCol="0"/>
          <a:lstStyle/>
          <a:p>
            <a:pPr rtl="0"/>
            <a:r>
              <a:rPr lang="es-ES" dirty="0"/>
              <a:t>Jueves, 16 de junio de 2022</a:t>
            </a:r>
          </a:p>
        </p:txBody>
      </p:sp>
      <p:sp>
        <p:nvSpPr>
          <p:cNvPr id="15" name="Marcador de pie de página 13">
            <a:extLst>
              <a:ext uri="{FF2B5EF4-FFF2-40B4-BE49-F238E27FC236}">
                <a16:creationId xmlns:a16="http://schemas.microsoft.com/office/drawing/2014/main" id="{8622BDEC-F5D9-23B3-A0AC-7282A1CB9BEC}"/>
              </a:ext>
            </a:extLst>
          </p:cNvPr>
          <p:cNvSpPr>
            <a:spLocks noGrp="1"/>
          </p:cNvSpPr>
          <p:nvPr>
            <p:ph type="ftr" sz="quarter" idx="11"/>
          </p:nvPr>
        </p:nvSpPr>
        <p:spPr>
          <a:xfrm>
            <a:off x="3359150" y="6507212"/>
            <a:ext cx="6379210" cy="153888"/>
          </a:xfrm>
        </p:spPr>
        <p:txBody>
          <a:bodyPr rtlCol="0"/>
          <a:lstStyle/>
          <a:p>
            <a:pPr rtl="0"/>
            <a:r>
              <a:rPr lang="es-ES" dirty="0"/>
              <a:t>KHUN, TOMAS, (1971),  La estructura de las Revoluciones Científicas</a:t>
            </a:r>
          </a:p>
        </p:txBody>
      </p:sp>
    </p:spTree>
    <p:extLst>
      <p:ext uri="{BB962C8B-B14F-4D97-AF65-F5344CB8AC3E}">
        <p14:creationId xmlns:p14="http://schemas.microsoft.com/office/powerpoint/2010/main" val="3521561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21">
            <a:extLst>
              <a:ext uri="{FF2B5EF4-FFF2-40B4-BE49-F238E27FC236}">
                <a16:creationId xmlns:a16="http://schemas.microsoft.com/office/drawing/2014/main" id="{F8FAEED9-1ECD-45F9-87A0-9394BAEABB79}"/>
              </a:ext>
            </a:extLst>
          </p:cNvPr>
          <p:cNvSpPr>
            <a:spLocks noGrp="1"/>
          </p:cNvSpPr>
          <p:nvPr>
            <p:ph type="ctrTitle"/>
          </p:nvPr>
        </p:nvSpPr>
        <p:spPr>
          <a:xfrm>
            <a:off x="550863" y="549275"/>
            <a:ext cx="5437187" cy="2986234"/>
          </a:xfrm>
        </p:spPr>
        <p:txBody>
          <a:bodyPr rtlCol="0"/>
          <a:lstStyle/>
          <a:p>
            <a:pPr rtl="0"/>
            <a:r>
              <a:rPr lang="es-ES" dirty="0"/>
              <a:t>Gracias</a:t>
            </a:r>
          </a:p>
        </p:txBody>
      </p:sp>
      <p:sp>
        <p:nvSpPr>
          <p:cNvPr id="23" name="Subtítulo 22">
            <a:extLst>
              <a:ext uri="{FF2B5EF4-FFF2-40B4-BE49-F238E27FC236}">
                <a16:creationId xmlns:a16="http://schemas.microsoft.com/office/drawing/2014/main" id="{8E5E4638-9BCB-4C2E-914F-CC868E2020D5}"/>
              </a:ext>
            </a:extLst>
          </p:cNvPr>
          <p:cNvSpPr>
            <a:spLocks noGrp="1"/>
          </p:cNvSpPr>
          <p:nvPr>
            <p:ph type="subTitle" idx="1"/>
          </p:nvPr>
        </p:nvSpPr>
        <p:spPr>
          <a:xfrm>
            <a:off x="550863" y="4484450"/>
            <a:ext cx="5437187" cy="1608375"/>
          </a:xfrm>
        </p:spPr>
        <p:txBody>
          <a:bodyPr rtlCol="0"/>
          <a:lstStyle/>
          <a:p>
            <a:pPr marL="0" rtl="0">
              <a:lnSpc>
                <a:spcPct val="100000"/>
              </a:lnSpc>
              <a:spcBef>
                <a:spcPts val="0"/>
              </a:spcBef>
            </a:pPr>
            <a:r>
              <a:rPr lang="es-MX" sz="2000" dirty="0"/>
              <a:t>SEMINARIO DE INVESTIGACIÓN EN CIENCIAS DE LA ADMINISTRACIÓN</a:t>
            </a:r>
          </a:p>
          <a:p>
            <a:pPr marL="0">
              <a:lnSpc>
                <a:spcPct val="100000"/>
              </a:lnSpc>
              <a:spcBef>
                <a:spcPts val="0"/>
              </a:spcBef>
            </a:pPr>
            <a:r>
              <a:rPr lang="es-ES" sz="2000" dirty="0"/>
              <a:t>PROFESOR:  DR. GABINO GARCÍA TAPIA</a:t>
            </a:r>
          </a:p>
          <a:p>
            <a:pPr marL="0" rtl="0">
              <a:lnSpc>
                <a:spcPct val="100000"/>
              </a:lnSpc>
              <a:spcBef>
                <a:spcPts val="0"/>
              </a:spcBef>
            </a:pPr>
            <a:r>
              <a:rPr lang="es-MX" sz="2000" dirty="0"/>
              <a:t>GRUPO 2</a:t>
            </a:r>
            <a:endParaRPr lang="es-ES" sz="2000" dirty="0"/>
          </a:p>
        </p:txBody>
      </p:sp>
      <p:pic>
        <p:nvPicPr>
          <p:cNvPr id="27" name="Marcador de posición de imagen 26" descr="Fondo digital de puntos de datos">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val="0"/>
              </a:ext>
            </a:extLst>
          </a:blip>
          <a:srcRect/>
          <a:stretch/>
        </p:blipFill>
        <p:spPr>
          <a:xfrm>
            <a:off x="6556248" y="548640"/>
            <a:ext cx="5084064" cy="2880360"/>
          </a:xfrm>
        </p:spPr>
      </p:pic>
      <p:pic>
        <p:nvPicPr>
          <p:cNvPr id="33" name="Marcador de posición de imagen 32" descr="Fondo digital de puntos de datos">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val="0"/>
              </a:ext>
            </a:extLst>
          </a:blip>
          <a:srcRect/>
          <a:stretch/>
        </p:blipFill>
        <p:spPr>
          <a:xfrm>
            <a:off x="6556248" y="3429000"/>
            <a:ext cx="5084064" cy="2880360"/>
          </a:xfrm>
        </p:spPr>
      </p:pic>
      <p:sp>
        <p:nvSpPr>
          <p:cNvPr id="6" name="Marcador de número de diapositiva 5">
            <a:extLst>
              <a:ext uri="{FF2B5EF4-FFF2-40B4-BE49-F238E27FC236}">
                <a16:creationId xmlns:a16="http://schemas.microsoft.com/office/drawing/2014/main" id="{36E60F23-FB58-4EF8-82FD-E86CED25FDD4}"/>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s-ES" smtClean="0"/>
              <a:pPr rtl="0"/>
              <a:t>14</a:t>
            </a:fld>
            <a:endParaRPr lang="es-ES"/>
          </a:p>
        </p:txBody>
      </p:sp>
      <p:sp>
        <p:nvSpPr>
          <p:cNvPr id="9" name="Marcador de fecha 12">
            <a:extLst>
              <a:ext uri="{FF2B5EF4-FFF2-40B4-BE49-F238E27FC236}">
                <a16:creationId xmlns:a16="http://schemas.microsoft.com/office/drawing/2014/main" id="{1A9E92BF-30C2-F76F-8169-D4CFAA70F40A}"/>
              </a:ext>
            </a:extLst>
          </p:cNvPr>
          <p:cNvSpPr>
            <a:spLocks noGrp="1"/>
          </p:cNvSpPr>
          <p:nvPr>
            <p:ph type="dt" sz="half" idx="10"/>
          </p:nvPr>
        </p:nvSpPr>
        <p:spPr>
          <a:xfrm>
            <a:off x="550863" y="6507212"/>
            <a:ext cx="2628900" cy="153888"/>
          </a:xfrm>
        </p:spPr>
        <p:txBody>
          <a:bodyPr rtlCol="0"/>
          <a:lstStyle/>
          <a:p>
            <a:pPr rtl="0"/>
            <a:r>
              <a:rPr lang="es-ES" dirty="0"/>
              <a:t>Jueves, 16 de junio de 2022</a:t>
            </a:r>
          </a:p>
        </p:txBody>
      </p:sp>
      <p:sp>
        <p:nvSpPr>
          <p:cNvPr id="11" name="Marcador de pie de página 13">
            <a:extLst>
              <a:ext uri="{FF2B5EF4-FFF2-40B4-BE49-F238E27FC236}">
                <a16:creationId xmlns:a16="http://schemas.microsoft.com/office/drawing/2014/main" id="{0F19A9ED-A3F7-614D-4327-C86D25D1AC1D}"/>
              </a:ext>
            </a:extLst>
          </p:cNvPr>
          <p:cNvSpPr>
            <a:spLocks noGrp="1"/>
          </p:cNvSpPr>
          <p:nvPr>
            <p:ph type="ftr" sz="quarter" idx="11"/>
          </p:nvPr>
        </p:nvSpPr>
        <p:spPr>
          <a:xfrm>
            <a:off x="3359150" y="6507212"/>
            <a:ext cx="6379210" cy="153888"/>
          </a:xfrm>
        </p:spPr>
        <p:txBody>
          <a:bodyPr rtlCol="0"/>
          <a:lstStyle/>
          <a:p>
            <a:pPr rtl="0"/>
            <a:r>
              <a:rPr lang="es-ES" dirty="0"/>
              <a:t>KHUN, TOMAS, (1971),  La estructura de las Revoluciones Científicas</a:t>
            </a:r>
          </a:p>
        </p:txBody>
      </p:sp>
    </p:spTree>
    <p:extLst>
      <p:ext uri="{BB962C8B-B14F-4D97-AF65-F5344CB8AC3E}">
        <p14:creationId xmlns:p14="http://schemas.microsoft.com/office/powerpoint/2010/main" val="3247798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46426E-F6F6-4A7C-9181-8C3090996261}"/>
              </a:ext>
            </a:extLst>
          </p:cNvPr>
          <p:cNvSpPr>
            <a:spLocks noGrp="1"/>
          </p:cNvSpPr>
          <p:nvPr>
            <p:ph type="title"/>
          </p:nvPr>
        </p:nvSpPr>
        <p:spPr>
          <a:xfrm>
            <a:off x="550864" y="138534"/>
            <a:ext cx="3565524" cy="1458237"/>
          </a:xfrm>
        </p:spPr>
        <p:txBody>
          <a:bodyPr rtlCol="0"/>
          <a:lstStyle/>
          <a:p>
            <a:pPr rtl="0"/>
            <a:r>
              <a:rPr lang="es-ES" dirty="0"/>
              <a:t>5 ideas principales</a:t>
            </a:r>
          </a:p>
        </p:txBody>
      </p:sp>
      <p:sp>
        <p:nvSpPr>
          <p:cNvPr id="3" name="Marcador de contenido 2">
            <a:extLst>
              <a:ext uri="{FF2B5EF4-FFF2-40B4-BE49-F238E27FC236}">
                <a16:creationId xmlns:a16="http://schemas.microsoft.com/office/drawing/2014/main" id="{D3B60D6F-4D0F-4D33-B2A7-159C8583FF00}"/>
              </a:ext>
            </a:extLst>
          </p:cNvPr>
          <p:cNvSpPr>
            <a:spLocks noGrp="1"/>
          </p:cNvSpPr>
          <p:nvPr>
            <p:ph idx="1"/>
          </p:nvPr>
        </p:nvSpPr>
        <p:spPr>
          <a:xfrm>
            <a:off x="550863" y="1842374"/>
            <a:ext cx="3565525" cy="4419235"/>
          </a:xfrm>
        </p:spPr>
        <p:txBody>
          <a:bodyPr rtlCol="0"/>
          <a:lstStyle/>
          <a:p>
            <a:pPr rtl="0"/>
            <a:r>
              <a:rPr lang="es-ES" dirty="0"/>
              <a:t>LA REVOLUCIÓN CAMBIA PARADIGMAS</a:t>
            </a:r>
          </a:p>
          <a:p>
            <a:pPr rtl="0"/>
            <a:r>
              <a:rPr lang="es-ES" dirty="0"/>
              <a:t>EL CAMBIO Y EL ADIESTRAMIENTO</a:t>
            </a:r>
          </a:p>
          <a:p>
            <a:pPr rtl="0"/>
            <a:r>
              <a:rPr lang="es-ES" dirty="0"/>
              <a:t>UN SER HUMANO DEPENDE DE LO QUE MIRA</a:t>
            </a:r>
          </a:p>
          <a:p>
            <a:pPr rtl="0"/>
            <a:r>
              <a:rPr lang="es-ES" dirty="0"/>
              <a:t>LOS DATOS REUNIOS CON DIFICULTAD</a:t>
            </a:r>
          </a:p>
          <a:p>
            <a:pPr rtl="0"/>
            <a:r>
              <a:rPr lang="es-ES" dirty="0"/>
              <a:t>LA PERCEPCIÓN DEBE REEDUCARSE</a:t>
            </a:r>
          </a:p>
          <a:p>
            <a:pPr rtl="0"/>
            <a:endParaRPr lang="es-ES" dirty="0"/>
          </a:p>
        </p:txBody>
      </p:sp>
      <p:pic>
        <p:nvPicPr>
          <p:cNvPr id="8" name="Marcador de posición de imagen 7" descr="Datos digitales">
            <a:extLst>
              <a:ext uri="{FF2B5EF4-FFF2-40B4-BE49-F238E27FC236}">
                <a16:creationId xmlns:a16="http://schemas.microsoft.com/office/drawing/2014/main" id="{06D2324F-3B7B-45EF-9584-C8EADD2C8C0B}"/>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5208928" y="1596771"/>
            <a:ext cx="3448558" cy="3448558"/>
          </a:xfrm>
        </p:spPr>
      </p:pic>
      <p:pic>
        <p:nvPicPr>
          <p:cNvPr id="10" name="Marcador de posición de imagen 9" descr="Puntos de datos ">
            <a:extLst>
              <a:ext uri="{FF2B5EF4-FFF2-40B4-BE49-F238E27FC236}">
                <a16:creationId xmlns:a16="http://schemas.microsoft.com/office/drawing/2014/main" id="{71F862F9-0E8A-4DB9-8083-1C3AA6E5D777}"/>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8918575" y="596392"/>
            <a:ext cx="2263776" cy="2263776"/>
          </a:xfrm>
        </p:spPr>
      </p:pic>
      <p:pic>
        <p:nvPicPr>
          <p:cNvPr id="12" name="Marcador de posición de imagen 11" descr="Fondo de datos">
            <a:extLst>
              <a:ext uri="{FF2B5EF4-FFF2-40B4-BE49-F238E27FC236}">
                <a16:creationId xmlns:a16="http://schemas.microsoft.com/office/drawing/2014/main" id="{A63F39B9-0715-40B5-8ECB-9B983F99C690}"/>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a:stretch/>
        </p:blipFill>
        <p:spPr>
          <a:xfrm>
            <a:off x="9091612" y="3324733"/>
            <a:ext cx="2936876" cy="2936876"/>
          </a:xfrm>
        </p:spPr>
      </p:pic>
      <p:sp>
        <p:nvSpPr>
          <p:cNvPr id="13" name="Marcador de fecha 12">
            <a:extLst>
              <a:ext uri="{FF2B5EF4-FFF2-40B4-BE49-F238E27FC236}">
                <a16:creationId xmlns:a16="http://schemas.microsoft.com/office/drawing/2014/main" id="{915FE2C5-E66A-4405-B19E-2C5C546C98E4}"/>
              </a:ext>
            </a:extLst>
          </p:cNvPr>
          <p:cNvSpPr>
            <a:spLocks noGrp="1"/>
          </p:cNvSpPr>
          <p:nvPr>
            <p:ph type="dt" sz="half" idx="10"/>
          </p:nvPr>
        </p:nvSpPr>
        <p:spPr>
          <a:xfrm>
            <a:off x="550863" y="6507212"/>
            <a:ext cx="2628900" cy="153888"/>
          </a:xfrm>
        </p:spPr>
        <p:txBody>
          <a:bodyPr rtlCol="0"/>
          <a:lstStyle/>
          <a:p>
            <a:pPr rtl="0"/>
            <a:r>
              <a:rPr lang="es-ES" dirty="0"/>
              <a:t>Jueves, 16 de junio de 2022</a:t>
            </a:r>
          </a:p>
        </p:txBody>
      </p:sp>
      <p:sp>
        <p:nvSpPr>
          <p:cNvPr id="14" name="Marcador de pie de página 13">
            <a:extLst>
              <a:ext uri="{FF2B5EF4-FFF2-40B4-BE49-F238E27FC236}">
                <a16:creationId xmlns:a16="http://schemas.microsoft.com/office/drawing/2014/main" id="{B01DF4D0-78BC-4C8C-9570-26F0B225433A}"/>
              </a:ext>
            </a:extLst>
          </p:cNvPr>
          <p:cNvSpPr>
            <a:spLocks noGrp="1"/>
          </p:cNvSpPr>
          <p:nvPr>
            <p:ph type="ftr" sz="quarter" idx="11"/>
          </p:nvPr>
        </p:nvSpPr>
        <p:spPr>
          <a:xfrm>
            <a:off x="3359150" y="6507212"/>
            <a:ext cx="6379210" cy="153888"/>
          </a:xfrm>
        </p:spPr>
        <p:txBody>
          <a:bodyPr rtlCol="0"/>
          <a:lstStyle/>
          <a:p>
            <a:pPr rtl="0"/>
            <a:r>
              <a:rPr lang="es-ES" dirty="0"/>
              <a:t>KHUN, TOMAS, (1971),  La estructura de las Revoluciones Científicas</a:t>
            </a:r>
          </a:p>
        </p:txBody>
      </p:sp>
      <p:sp>
        <p:nvSpPr>
          <p:cNvPr id="15" name="Marcador de número de diapositiva 14">
            <a:extLst>
              <a:ext uri="{FF2B5EF4-FFF2-40B4-BE49-F238E27FC236}">
                <a16:creationId xmlns:a16="http://schemas.microsoft.com/office/drawing/2014/main" id="{3B199C97-F175-437D-8311-DB662925C063}"/>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s-ES" smtClean="0"/>
              <a:pPr/>
              <a:t>2</a:t>
            </a:fld>
            <a:endParaRPr lang="es-ES"/>
          </a:p>
        </p:txBody>
      </p:sp>
    </p:spTree>
    <p:extLst>
      <p:ext uri="{BB962C8B-B14F-4D97-AF65-F5344CB8AC3E}">
        <p14:creationId xmlns:p14="http://schemas.microsoft.com/office/powerpoint/2010/main" val="2313234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a:extLst>
              <a:ext uri="{FF2B5EF4-FFF2-40B4-BE49-F238E27FC236}">
                <a16:creationId xmlns:a16="http://schemas.microsoft.com/office/drawing/2014/main" id="{23418ADF-358F-4647-A511-FCFFEDA83429}"/>
              </a:ext>
            </a:extLst>
          </p:cNvPr>
          <p:cNvSpPr>
            <a:spLocks noGrp="1"/>
          </p:cNvSpPr>
          <p:nvPr>
            <p:ph type="title"/>
          </p:nvPr>
        </p:nvSpPr>
        <p:spPr>
          <a:xfrm>
            <a:off x="550863" y="4507200"/>
            <a:ext cx="4500562" cy="1562959"/>
          </a:xfrm>
        </p:spPr>
        <p:txBody>
          <a:bodyPr rtlCol="0"/>
          <a:lstStyle/>
          <a:p>
            <a:pPr rtl="0"/>
            <a:r>
              <a:rPr lang="es-ES" dirty="0"/>
              <a:t>Introducción</a:t>
            </a:r>
          </a:p>
        </p:txBody>
      </p:sp>
      <p:pic>
        <p:nvPicPr>
          <p:cNvPr id="18" name="Marcador de posición de imagen 17" descr="Un grupo de personas sentadas en una mesa">
            <a:extLst>
              <a:ext uri="{FF2B5EF4-FFF2-40B4-BE49-F238E27FC236}">
                <a16:creationId xmlns:a16="http://schemas.microsoft.com/office/drawing/2014/main" id="{E2536017-F539-430C-A901-70AB81CA612A}"/>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t="42" b="42"/>
          <a:stretch/>
        </p:blipFill>
        <p:spPr>
          <a:xfrm>
            <a:off x="0" y="0"/>
            <a:ext cx="3054096" cy="3776472"/>
          </a:xfrm>
        </p:spPr>
      </p:pic>
      <p:pic>
        <p:nvPicPr>
          <p:cNvPr id="20" name="Marcador de posición de imagen 19" descr="Fondo digital de puntos de datos">
            <a:extLst>
              <a:ext uri="{FF2B5EF4-FFF2-40B4-BE49-F238E27FC236}">
                <a16:creationId xmlns:a16="http://schemas.microsoft.com/office/drawing/2014/main" id="{528A7D8D-1AB5-46C4-93FA-D92C2FD51692}"/>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t="42" b="42"/>
          <a:stretch/>
        </p:blipFill>
        <p:spPr>
          <a:xfrm>
            <a:off x="3054096" y="0"/>
            <a:ext cx="3054096" cy="3776472"/>
          </a:xfrm>
        </p:spPr>
      </p:pic>
      <p:pic>
        <p:nvPicPr>
          <p:cNvPr id="25" name="Marcador de posición de imagen 24" descr="Pantalla de Gráfico digital">
            <a:extLst>
              <a:ext uri="{FF2B5EF4-FFF2-40B4-BE49-F238E27FC236}">
                <a16:creationId xmlns:a16="http://schemas.microsoft.com/office/drawing/2014/main" id="{B7353C46-ACC1-4078-85C2-26B57B0E58B7}"/>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t="42" b="42"/>
          <a:stretch/>
        </p:blipFill>
        <p:spPr>
          <a:xfrm>
            <a:off x="9137904" y="0"/>
            <a:ext cx="3054096" cy="3776472"/>
          </a:xfrm>
        </p:spPr>
      </p:pic>
      <p:sp>
        <p:nvSpPr>
          <p:cNvPr id="6" name="Marcador de número de diapositiva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s-ES" smtClean="0"/>
              <a:pPr/>
              <a:t>3</a:t>
            </a:fld>
            <a:endParaRPr lang="es-ES"/>
          </a:p>
        </p:txBody>
      </p:sp>
      <p:pic>
        <p:nvPicPr>
          <p:cNvPr id="23" name="Marcador de posición de imagen 22" descr="Una persona dibujando sobre una pizarra">
            <a:extLst>
              <a:ext uri="{FF2B5EF4-FFF2-40B4-BE49-F238E27FC236}">
                <a16:creationId xmlns:a16="http://schemas.microsoft.com/office/drawing/2014/main" id="{2B3C4F95-A0FA-45D9-BF43-1C398F65B891}"/>
              </a:ext>
            </a:extLst>
          </p:cNvPr>
          <p:cNvPicPr>
            <a:picLocks noGrp="1" noChangeAspect="1"/>
          </p:cNvPicPr>
          <p:nvPr>
            <p:ph type="pic" sz="quarter" idx="15"/>
          </p:nvPr>
        </p:nvPicPr>
        <p:blipFill rotWithShape="1">
          <a:blip r:embed="rId6" cstate="screen">
            <a:extLst>
              <a:ext uri="{28A0092B-C50C-407E-A947-70E740481C1C}">
                <a14:useLocalDpi xmlns:a14="http://schemas.microsoft.com/office/drawing/2010/main" val="0"/>
              </a:ext>
            </a:extLst>
          </a:blip>
          <a:srcRect t="42" b="42"/>
          <a:stretch/>
        </p:blipFill>
        <p:spPr>
          <a:xfrm>
            <a:off x="6083808" y="0"/>
            <a:ext cx="3054096" cy="3776472"/>
          </a:xfrm>
        </p:spPr>
      </p:pic>
      <p:sp>
        <p:nvSpPr>
          <p:cNvPr id="12" name="Marcador de contenido 11">
            <a:extLst>
              <a:ext uri="{FF2B5EF4-FFF2-40B4-BE49-F238E27FC236}">
                <a16:creationId xmlns:a16="http://schemas.microsoft.com/office/drawing/2014/main" id="{E5127060-CDBF-435F-9009-A5451CCE305D}"/>
              </a:ext>
            </a:extLst>
          </p:cNvPr>
          <p:cNvSpPr>
            <a:spLocks noGrp="1"/>
          </p:cNvSpPr>
          <p:nvPr>
            <p:ph sz="quarter" idx="15"/>
          </p:nvPr>
        </p:nvSpPr>
        <p:spPr>
          <a:xfrm>
            <a:off x="5262563" y="4508500"/>
            <a:ext cx="6221412" cy="1563688"/>
          </a:xfrm>
          <a:noFill/>
        </p:spPr>
        <p:txBody>
          <a:bodyPr rtlCol="0">
            <a:normAutofit fontScale="92500" lnSpcReduction="10000"/>
          </a:bodyPr>
          <a:lstStyle/>
          <a:p>
            <a:pPr rtl="0"/>
            <a:r>
              <a:rPr lang="es-MX" sz="1800" dirty="0">
                <a:effectLst/>
                <a:latin typeface="Calibri" panose="020F0502020204030204" pitchFamily="34" charset="0"/>
                <a:ea typeface="Calibri" panose="020F0502020204030204" pitchFamily="34" charset="0"/>
                <a:cs typeface="Times New Roman" panose="02020603050405020304" pitchFamily="18" charset="0"/>
              </a:rPr>
              <a:t>Según KHUN Cuando cambian los paradigmas, el mundo mismo cambia con ellos. Guiados por un nuevo paradigma, los científicos adoptan nuevos instrumentos y buscan en lugares nuevos. Lo que es todavía más importante, durante las revoluciones los científicos ven cosas nuevas y diferentes al mirar con instrumentos conocidos y en lugares en los que ya habían buscado antes.</a:t>
            </a:r>
            <a:endParaRPr lang="es-ES" dirty="0"/>
          </a:p>
        </p:txBody>
      </p:sp>
      <p:sp>
        <p:nvSpPr>
          <p:cNvPr id="13" name="Marcador de fecha 12">
            <a:extLst>
              <a:ext uri="{FF2B5EF4-FFF2-40B4-BE49-F238E27FC236}">
                <a16:creationId xmlns:a16="http://schemas.microsoft.com/office/drawing/2014/main" id="{7221FECD-9BF6-71EB-59C7-D0D64D3A04DD}"/>
              </a:ext>
            </a:extLst>
          </p:cNvPr>
          <p:cNvSpPr>
            <a:spLocks noGrp="1"/>
          </p:cNvSpPr>
          <p:nvPr>
            <p:ph type="dt" sz="half" idx="10"/>
          </p:nvPr>
        </p:nvSpPr>
        <p:spPr>
          <a:xfrm>
            <a:off x="550863" y="6507212"/>
            <a:ext cx="2628900" cy="153888"/>
          </a:xfrm>
        </p:spPr>
        <p:txBody>
          <a:bodyPr rtlCol="0"/>
          <a:lstStyle/>
          <a:p>
            <a:pPr rtl="0"/>
            <a:r>
              <a:rPr lang="es-ES" dirty="0"/>
              <a:t>Jueves, 16 de junio de 2022</a:t>
            </a:r>
          </a:p>
        </p:txBody>
      </p:sp>
      <p:sp>
        <p:nvSpPr>
          <p:cNvPr id="15" name="Marcador de pie de página 13">
            <a:extLst>
              <a:ext uri="{FF2B5EF4-FFF2-40B4-BE49-F238E27FC236}">
                <a16:creationId xmlns:a16="http://schemas.microsoft.com/office/drawing/2014/main" id="{174A11B7-5419-3BE6-BE06-BBE7241D7DEC}"/>
              </a:ext>
            </a:extLst>
          </p:cNvPr>
          <p:cNvSpPr>
            <a:spLocks noGrp="1"/>
          </p:cNvSpPr>
          <p:nvPr>
            <p:ph type="ftr" sz="quarter" idx="11"/>
          </p:nvPr>
        </p:nvSpPr>
        <p:spPr>
          <a:xfrm>
            <a:off x="3359150" y="6507212"/>
            <a:ext cx="6379210" cy="153888"/>
          </a:xfrm>
        </p:spPr>
        <p:txBody>
          <a:bodyPr rtlCol="0"/>
          <a:lstStyle/>
          <a:p>
            <a:pPr rtl="0"/>
            <a:r>
              <a:rPr lang="es-ES" dirty="0"/>
              <a:t>KHUN, TOMAS, (1971),  La estructura de las Revoluciones Científicas</a:t>
            </a:r>
          </a:p>
        </p:txBody>
      </p:sp>
    </p:spTree>
    <p:extLst>
      <p:ext uri="{BB962C8B-B14F-4D97-AF65-F5344CB8AC3E}">
        <p14:creationId xmlns:p14="http://schemas.microsoft.com/office/powerpoint/2010/main" val="2158886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orma libre: Forma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36" name="Elipse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38" name="Elipse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nvGrpSpPr>
          <p:cNvPr id="40" name="Grupo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orma libre: Forma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42" name="Forma libre: Forma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solidFill>
                  <a:schemeClr val="tx1"/>
                </a:solidFill>
              </a:endParaRPr>
            </a:p>
          </p:txBody>
        </p:sp>
        <p:sp>
          <p:nvSpPr>
            <p:cNvPr id="43" name="Elipse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44" name="Elipse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sp useBgFill="1">
        <p:nvSpPr>
          <p:cNvPr id="46" name="Rectángulo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pic>
        <p:nvPicPr>
          <p:cNvPr id="8" name="Marcador de posición de imagen 7" descr="Fondo digital de puntos de datos">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ángulo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50" name="Rectángulo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5" name="Título 14">
            <a:extLst>
              <a:ext uri="{FF2B5EF4-FFF2-40B4-BE49-F238E27FC236}">
                <a16:creationId xmlns:a16="http://schemas.microsoft.com/office/drawing/2014/main" id="{40F1DF5B-353A-4270-8C10-6A1509441174}"/>
              </a:ext>
            </a:extLst>
          </p:cNvPr>
          <p:cNvSpPr>
            <a:spLocks noGrp="1"/>
          </p:cNvSpPr>
          <p:nvPr>
            <p:ph type="ctrTitle"/>
          </p:nvPr>
        </p:nvSpPr>
        <p:spPr>
          <a:xfrm>
            <a:off x="550863" y="1441574"/>
            <a:ext cx="5437187" cy="2986234"/>
          </a:xfrm>
        </p:spPr>
        <p:txBody>
          <a:bodyPr vert="horz" wrap="square" lIns="0" tIns="0" rIns="0" bIns="0" rtlCol="0" anchor="b" anchorCtr="0">
            <a:normAutofit fontScale="90000"/>
          </a:bodyPr>
          <a:lstStyle/>
          <a:p>
            <a:pPr rtl="0"/>
            <a:r>
              <a:rPr lang="es-ES" dirty="0"/>
              <a:t>LA REVOLUCIÓN CAMBIA PARADIGMAS</a:t>
            </a:r>
          </a:p>
        </p:txBody>
      </p:sp>
      <p:sp>
        <p:nvSpPr>
          <p:cNvPr id="4" name="Marcador de número de diapositiva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rtlCol="0"/>
          <a:lstStyle/>
          <a:p>
            <a:pPr rtl="0"/>
            <a:fld id="{DBA1B0FB-D917-4C8C-928F-313BD683BF39}" type="slidenum">
              <a:rPr lang="es-ES" smtClean="0"/>
              <a:t>4</a:t>
            </a:fld>
            <a:endParaRPr lang="es-ES"/>
          </a:p>
        </p:txBody>
      </p:sp>
      <p:sp>
        <p:nvSpPr>
          <p:cNvPr id="21" name="Marcador de fecha 12">
            <a:extLst>
              <a:ext uri="{FF2B5EF4-FFF2-40B4-BE49-F238E27FC236}">
                <a16:creationId xmlns:a16="http://schemas.microsoft.com/office/drawing/2014/main" id="{3E3D5A52-EACB-7FB6-F80D-B9811397264B}"/>
              </a:ext>
            </a:extLst>
          </p:cNvPr>
          <p:cNvSpPr>
            <a:spLocks noGrp="1"/>
          </p:cNvSpPr>
          <p:nvPr>
            <p:ph type="dt" sz="half" idx="10"/>
          </p:nvPr>
        </p:nvSpPr>
        <p:spPr>
          <a:xfrm>
            <a:off x="550863" y="6507212"/>
            <a:ext cx="2628900" cy="153888"/>
          </a:xfrm>
        </p:spPr>
        <p:txBody>
          <a:bodyPr rtlCol="0"/>
          <a:lstStyle/>
          <a:p>
            <a:pPr rtl="0"/>
            <a:r>
              <a:rPr lang="es-ES" dirty="0"/>
              <a:t>Jueves, 16 de junio de 2022</a:t>
            </a:r>
          </a:p>
        </p:txBody>
      </p:sp>
      <p:sp>
        <p:nvSpPr>
          <p:cNvPr id="22" name="Marcador de pie de página 13">
            <a:extLst>
              <a:ext uri="{FF2B5EF4-FFF2-40B4-BE49-F238E27FC236}">
                <a16:creationId xmlns:a16="http://schemas.microsoft.com/office/drawing/2014/main" id="{D16BDAB6-F3BA-7CC9-DEC7-DCB927596741}"/>
              </a:ext>
            </a:extLst>
          </p:cNvPr>
          <p:cNvSpPr>
            <a:spLocks noGrp="1"/>
          </p:cNvSpPr>
          <p:nvPr>
            <p:ph type="ftr" sz="quarter" idx="11"/>
          </p:nvPr>
        </p:nvSpPr>
        <p:spPr>
          <a:xfrm>
            <a:off x="3359150" y="6507212"/>
            <a:ext cx="6379210" cy="153888"/>
          </a:xfrm>
        </p:spPr>
        <p:txBody>
          <a:bodyPr rtlCol="0"/>
          <a:lstStyle/>
          <a:p>
            <a:pPr rtl="0"/>
            <a:r>
              <a:rPr lang="es-ES" dirty="0"/>
              <a:t>KHUN, TOMAS, (1971),  La estructura de las Revoluciones Científicas</a:t>
            </a:r>
          </a:p>
        </p:txBody>
      </p:sp>
    </p:spTree>
    <p:extLst>
      <p:ext uri="{BB962C8B-B14F-4D97-AF65-F5344CB8AC3E}">
        <p14:creationId xmlns:p14="http://schemas.microsoft.com/office/powerpoint/2010/main" val="560021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FBC21447-8531-9103-E29D-B51DB5452816}"/>
              </a:ext>
            </a:extLst>
          </p:cNvPr>
          <p:cNvSpPr>
            <a:spLocks noGrp="1"/>
          </p:cNvSpPr>
          <p:nvPr>
            <p:ph type="sldNum" sz="quarter" idx="12"/>
          </p:nvPr>
        </p:nvSpPr>
        <p:spPr/>
        <p:txBody>
          <a:bodyPr/>
          <a:lstStyle/>
          <a:p>
            <a:pPr rtl="0"/>
            <a:fld id="{DBA1B0FB-D917-4C8C-928F-313BD683BF39}" type="slidenum">
              <a:rPr lang="es-ES" smtClean="0"/>
              <a:t>5</a:t>
            </a:fld>
            <a:endParaRPr lang="es-ES"/>
          </a:p>
        </p:txBody>
      </p:sp>
      <p:sp>
        <p:nvSpPr>
          <p:cNvPr id="8" name="CuadroTexto 7">
            <a:extLst>
              <a:ext uri="{FF2B5EF4-FFF2-40B4-BE49-F238E27FC236}">
                <a16:creationId xmlns:a16="http://schemas.microsoft.com/office/drawing/2014/main" id="{667C2BD9-0069-3638-7202-EDC642D1C12C}"/>
              </a:ext>
            </a:extLst>
          </p:cNvPr>
          <p:cNvSpPr txBox="1"/>
          <p:nvPr/>
        </p:nvSpPr>
        <p:spPr>
          <a:xfrm>
            <a:off x="858466" y="1322906"/>
            <a:ext cx="7886700" cy="1569660"/>
          </a:xfrm>
          <a:prstGeom prst="rect">
            <a:avLst/>
          </a:prstGeom>
          <a:noFill/>
        </p:spPr>
        <p:txBody>
          <a:bodyPr wrap="square">
            <a:spAutoFit/>
          </a:bodyPr>
          <a:lstStyle/>
          <a:p>
            <a:pPr algn="just"/>
            <a:r>
              <a:rPr lang="es-MX" sz="3200" dirty="0">
                <a:latin typeface="Calibri" panose="020F0502020204030204" pitchFamily="34" charset="0"/>
                <a:ea typeface="Calibri" panose="020F0502020204030204" pitchFamily="34" charset="0"/>
                <a:cs typeface="Times New Roman" panose="02020603050405020304" pitchFamily="18" charset="0"/>
              </a:rPr>
              <a:t>P</a:t>
            </a:r>
            <a:r>
              <a:rPr lang="es-MX" sz="3200" dirty="0">
                <a:effectLst/>
                <a:latin typeface="Calibri" panose="020F0502020204030204" pitchFamily="34" charset="0"/>
                <a:ea typeface="Calibri" panose="020F0502020204030204" pitchFamily="34" charset="0"/>
                <a:cs typeface="Times New Roman" panose="02020603050405020304" pitchFamily="18" charset="0"/>
              </a:rPr>
              <a:t>odemos desear decir que, después de una revolución, los científicos responden a un mundo diferente</a:t>
            </a:r>
            <a:endParaRPr lang="es-MX" sz="3200" dirty="0"/>
          </a:p>
        </p:txBody>
      </p:sp>
      <p:sp>
        <p:nvSpPr>
          <p:cNvPr id="10" name="CuadroTexto 9">
            <a:extLst>
              <a:ext uri="{FF2B5EF4-FFF2-40B4-BE49-F238E27FC236}">
                <a16:creationId xmlns:a16="http://schemas.microsoft.com/office/drawing/2014/main" id="{27C38ADF-FC22-2B69-A44C-DE98A8109196}"/>
              </a:ext>
            </a:extLst>
          </p:cNvPr>
          <p:cNvSpPr txBox="1"/>
          <p:nvPr/>
        </p:nvSpPr>
        <p:spPr>
          <a:xfrm>
            <a:off x="4048868" y="2749755"/>
            <a:ext cx="7390859" cy="2838021"/>
          </a:xfrm>
          <a:prstGeom prst="rect">
            <a:avLst/>
          </a:prstGeom>
          <a:noFill/>
        </p:spPr>
        <p:txBody>
          <a:bodyPr wrap="square">
            <a:spAutoFit/>
          </a:bodyPr>
          <a:lstStyle/>
          <a:p>
            <a:pPr algn="just">
              <a:lnSpc>
                <a:spcPct val="107000"/>
              </a:lnSpc>
              <a:spcAft>
                <a:spcPts val="800"/>
              </a:spcAft>
            </a:pPr>
            <a:r>
              <a:rPr lang="es-MX" sz="2800" dirty="0" err="1">
                <a:effectLst/>
                <a:latin typeface="Calibri" panose="020F0502020204030204" pitchFamily="34" charset="0"/>
                <a:ea typeface="Calibri" panose="020F0502020204030204" pitchFamily="34" charset="0"/>
                <a:cs typeface="Times New Roman" panose="02020603050405020304" pitchFamily="18" charset="0"/>
              </a:rPr>
              <a:t>Despues</a:t>
            </a:r>
            <a:r>
              <a:rPr lang="es-MX" sz="2800" dirty="0">
                <a:effectLst/>
                <a:latin typeface="Calibri" panose="020F0502020204030204" pitchFamily="34" charset="0"/>
                <a:ea typeface="Calibri" panose="020F0502020204030204" pitchFamily="34" charset="0"/>
                <a:cs typeface="Times New Roman" panose="02020603050405020304" pitchFamily="18" charset="0"/>
              </a:rPr>
              <a:t> de las revoluciones, El hombre que veía antes el exterior de la caja, desde arriba, ve ahora su interior desde abajo. Las transformaciones como ésas, aunque habitualmente más graduales y casi siempre irreversibles, son acompañantes comunes de la preparación de los científicos.</a:t>
            </a:r>
          </a:p>
        </p:txBody>
      </p:sp>
      <p:sp>
        <p:nvSpPr>
          <p:cNvPr id="13" name="Título 14">
            <a:extLst>
              <a:ext uri="{FF2B5EF4-FFF2-40B4-BE49-F238E27FC236}">
                <a16:creationId xmlns:a16="http://schemas.microsoft.com/office/drawing/2014/main" id="{69054D30-90BE-86F9-8AF3-BDB38CAEA874}"/>
              </a:ext>
            </a:extLst>
          </p:cNvPr>
          <p:cNvSpPr txBox="1">
            <a:spLocks/>
          </p:cNvSpPr>
          <p:nvPr/>
        </p:nvSpPr>
        <p:spPr>
          <a:xfrm>
            <a:off x="959425" y="282102"/>
            <a:ext cx="10821582" cy="867287"/>
          </a:xfrm>
          <a:prstGeom prst="rect">
            <a:avLst/>
          </a:prstGeom>
        </p:spPr>
        <p:txBody>
          <a:bodyPr vert="horz" wrap="square" lIns="0" tIns="0" rIns="0" bIns="0" rtlCol="0" anchor="b" anchorCtr="0">
            <a:normAutofit fontScale="92500"/>
          </a:bodyPr>
          <a:lstStyle>
            <a:lvl1pPr algn="l" defTabSz="914400" rtl="0" eaLnBrk="1" latinLnBrk="0" hangingPunct="1">
              <a:lnSpc>
                <a:spcPct val="90000"/>
              </a:lnSpc>
              <a:spcBef>
                <a:spcPct val="0"/>
              </a:spcBef>
              <a:buNone/>
              <a:defRPr lang="es-ES" sz="4800" kern="1200" dirty="0">
                <a:solidFill>
                  <a:schemeClr val="tx1"/>
                </a:solidFill>
                <a:latin typeface="+mj-lt"/>
                <a:ea typeface="+mj-ea"/>
                <a:cs typeface="+mj-cs"/>
              </a:defRPr>
            </a:lvl1pPr>
          </a:lstStyle>
          <a:p>
            <a:r>
              <a:rPr lang="es-MX" dirty="0"/>
              <a:t>LA REVOLUCIÓN CAMBIA PARADIGMAS</a:t>
            </a:r>
          </a:p>
        </p:txBody>
      </p:sp>
      <p:sp>
        <p:nvSpPr>
          <p:cNvPr id="14" name="Marcador de fecha 12">
            <a:extLst>
              <a:ext uri="{FF2B5EF4-FFF2-40B4-BE49-F238E27FC236}">
                <a16:creationId xmlns:a16="http://schemas.microsoft.com/office/drawing/2014/main" id="{C2A87433-FFFE-9E04-3580-9EB3B221844C}"/>
              </a:ext>
            </a:extLst>
          </p:cNvPr>
          <p:cNvSpPr>
            <a:spLocks noGrp="1"/>
          </p:cNvSpPr>
          <p:nvPr>
            <p:ph type="dt" sz="half" idx="10"/>
          </p:nvPr>
        </p:nvSpPr>
        <p:spPr>
          <a:xfrm>
            <a:off x="550863" y="6507212"/>
            <a:ext cx="2628900" cy="153888"/>
          </a:xfrm>
        </p:spPr>
        <p:txBody>
          <a:bodyPr rtlCol="0"/>
          <a:lstStyle/>
          <a:p>
            <a:pPr rtl="0"/>
            <a:r>
              <a:rPr lang="es-ES" dirty="0"/>
              <a:t>Jueves, 16 de junio de 2022</a:t>
            </a:r>
          </a:p>
        </p:txBody>
      </p:sp>
      <p:sp>
        <p:nvSpPr>
          <p:cNvPr id="15" name="Marcador de pie de página 13">
            <a:extLst>
              <a:ext uri="{FF2B5EF4-FFF2-40B4-BE49-F238E27FC236}">
                <a16:creationId xmlns:a16="http://schemas.microsoft.com/office/drawing/2014/main" id="{2D3AB7AA-4B98-ED6F-E047-0705324E287A}"/>
              </a:ext>
            </a:extLst>
          </p:cNvPr>
          <p:cNvSpPr>
            <a:spLocks noGrp="1"/>
          </p:cNvSpPr>
          <p:nvPr>
            <p:ph type="ftr" sz="quarter" idx="11"/>
          </p:nvPr>
        </p:nvSpPr>
        <p:spPr>
          <a:xfrm>
            <a:off x="3359150" y="6507212"/>
            <a:ext cx="6379210" cy="153888"/>
          </a:xfrm>
        </p:spPr>
        <p:txBody>
          <a:bodyPr rtlCol="0"/>
          <a:lstStyle/>
          <a:p>
            <a:pPr rtl="0"/>
            <a:r>
              <a:rPr lang="es-ES" dirty="0"/>
              <a:t>KHUN, TOMAS, (1971),  La estructura de las Revoluciones Científicas</a:t>
            </a:r>
          </a:p>
        </p:txBody>
      </p:sp>
    </p:spTree>
    <p:extLst>
      <p:ext uri="{BB962C8B-B14F-4D97-AF65-F5344CB8AC3E}">
        <p14:creationId xmlns:p14="http://schemas.microsoft.com/office/powerpoint/2010/main" val="1871845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número de diapositiva 10">
            <a:extLst>
              <a:ext uri="{FF2B5EF4-FFF2-40B4-BE49-F238E27FC236}">
                <a16:creationId xmlns:a16="http://schemas.microsoft.com/office/drawing/2014/main" id="{BA2A9BB4-C2B0-EFA9-09A3-25C86DF937C9}"/>
              </a:ext>
            </a:extLst>
          </p:cNvPr>
          <p:cNvSpPr>
            <a:spLocks noGrp="1"/>
          </p:cNvSpPr>
          <p:nvPr>
            <p:ph type="sldNum" sz="quarter" idx="12"/>
          </p:nvPr>
        </p:nvSpPr>
        <p:spPr/>
        <p:txBody>
          <a:bodyPr/>
          <a:lstStyle/>
          <a:p>
            <a:pPr rtl="0"/>
            <a:fld id="{DBA1B0FB-D917-4C8C-928F-313BD683BF39}" type="slidenum">
              <a:rPr lang="es-ES" smtClean="0"/>
              <a:t>6</a:t>
            </a:fld>
            <a:endParaRPr lang="es-ES"/>
          </a:p>
        </p:txBody>
      </p:sp>
      <p:sp>
        <p:nvSpPr>
          <p:cNvPr id="13" name="CuadroTexto 12">
            <a:extLst>
              <a:ext uri="{FF2B5EF4-FFF2-40B4-BE49-F238E27FC236}">
                <a16:creationId xmlns:a16="http://schemas.microsoft.com/office/drawing/2014/main" id="{B6BBAAC6-01B1-C1AB-62D1-2E1A80011401}"/>
              </a:ext>
            </a:extLst>
          </p:cNvPr>
          <p:cNvSpPr txBox="1"/>
          <p:nvPr/>
        </p:nvSpPr>
        <p:spPr>
          <a:xfrm>
            <a:off x="1865313" y="2755825"/>
            <a:ext cx="8733445" cy="1857368"/>
          </a:xfrm>
          <a:prstGeom prst="rect">
            <a:avLst/>
          </a:prstGeom>
          <a:noFill/>
        </p:spPr>
        <p:txBody>
          <a:bodyPr wrap="square">
            <a:spAutoFit/>
          </a:bodyPr>
          <a:lstStyle/>
          <a:p>
            <a:pPr algn="just">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En tiempos de revolución, cuando la tradición científica normal cambia, la percepción que el científico tiene de su medio ambiente debe ser reeducada, en algunas situaciones en las que se ha familiarizado, debe aprender a ver una forma (Gestalt) nueva. Después de que lo haga, el mundo de sus investigaciones parecerá, en algunos aspectos, incomparable con el que habitaba antes. Ésa es otra de las razones por las que las escuelas guiadas por paradigmas diferentes se encuentran siempre, ligeramente, en pugna involuntaria.</a:t>
            </a:r>
          </a:p>
        </p:txBody>
      </p:sp>
      <p:sp>
        <p:nvSpPr>
          <p:cNvPr id="15" name="CuadroTexto 14">
            <a:extLst>
              <a:ext uri="{FF2B5EF4-FFF2-40B4-BE49-F238E27FC236}">
                <a16:creationId xmlns:a16="http://schemas.microsoft.com/office/drawing/2014/main" id="{26CDCFB9-DF69-F14B-E2F0-85E694C9E4C2}"/>
              </a:ext>
            </a:extLst>
          </p:cNvPr>
          <p:cNvSpPr txBox="1"/>
          <p:nvPr/>
        </p:nvSpPr>
        <p:spPr>
          <a:xfrm>
            <a:off x="936286" y="656777"/>
            <a:ext cx="9511219" cy="1425390"/>
          </a:xfrm>
          <a:prstGeom prst="rect">
            <a:avLst/>
          </a:prstGeom>
          <a:noFill/>
        </p:spPr>
        <p:txBody>
          <a:bodyPr wrap="square">
            <a:spAutoFit/>
          </a:bodyPr>
          <a:lstStyle/>
          <a:p>
            <a:pPr>
              <a:lnSpc>
                <a:spcPct val="90000"/>
              </a:lnSpc>
              <a:spcBef>
                <a:spcPct val="0"/>
              </a:spcBef>
            </a:pPr>
            <a:r>
              <a:rPr lang="es-ES" sz="4800" dirty="0">
                <a:latin typeface="+mj-lt"/>
                <a:ea typeface="+mj-ea"/>
                <a:cs typeface="+mj-cs"/>
              </a:rPr>
              <a:t>LA PERCEPCIÓN DEBE REEDUCARSE</a:t>
            </a:r>
          </a:p>
        </p:txBody>
      </p:sp>
      <p:sp>
        <p:nvSpPr>
          <p:cNvPr id="16" name="Marcador de fecha 12">
            <a:extLst>
              <a:ext uri="{FF2B5EF4-FFF2-40B4-BE49-F238E27FC236}">
                <a16:creationId xmlns:a16="http://schemas.microsoft.com/office/drawing/2014/main" id="{061C81B4-4BB6-5BEB-91CB-D1B588336B0C}"/>
              </a:ext>
            </a:extLst>
          </p:cNvPr>
          <p:cNvSpPr>
            <a:spLocks noGrp="1"/>
          </p:cNvSpPr>
          <p:nvPr>
            <p:ph type="dt" sz="half" idx="10"/>
          </p:nvPr>
        </p:nvSpPr>
        <p:spPr>
          <a:xfrm>
            <a:off x="550863" y="6507212"/>
            <a:ext cx="2628900" cy="153888"/>
          </a:xfrm>
        </p:spPr>
        <p:txBody>
          <a:bodyPr rtlCol="0"/>
          <a:lstStyle/>
          <a:p>
            <a:pPr rtl="0"/>
            <a:r>
              <a:rPr lang="es-ES" dirty="0"/>
              <a:t>Jueves, 16 de junio de 2022</a:t>
            </a:r>
          </a:p>
        </p:txBody>
      </p:sp>
      <p:sp>
        <p:nvSpPr>
          <p:cNvPr id="17" name="Marcador de pie de página 13">
            <a:extLst>
              <a:ext uri="{FF2B5EF4-FFF2-40B4-BE49-F238E27FC236}">
                <a16:creationId xmlns:a16="http://schemas.microsoft.com/office/drawing/2014/main" id="{FA86C648-4349-2FA7-2333-056F164961C9}"/>
              </a:ext>
            </a:extLst>
          </p:cNvPr>
          <p:cNvSpPr>
            <a:spLocks noGrp="1"/>
          </p:cNvSpPr>
          <p:nvPr>
            <p:ph type="ftr" sz="quarter" idx="11"/>
          </p:nvPr>
        </p:nvSpPr>
        <p:spPr>
          <a:xfrm>
            <a:off x="3359150" y="6507212"/>
            <a:ext cx="6379210" cy="153888"/>
          </a:xfrm>
        </p:spPr>
        <p:txBody>
          <a:bodyPr rtlCol="0"/>
          <a:lstStyle/>
          <a:p>
            <a:pPr rtl="0"/>
            <a:r>
              <a:rPr lang="es-ES" dirty="0"/>
              <a:t>KHUN, TOMAS, (1971),  La estructura de las Revoluciones Científicas</a:t>
            </a:r>
          </a:p>
        </p:txBody>
      </p:sp>
    </p:spTree>
    <p:extLst>
      <p:ext uri="{BB962C8B-B14F-4D97-AF65-F5344CB8AC3E}">
        <p14:creationId xmlns:p14="http://schemas.microsoft.com/office/powerpoint/2010/main" val="4160890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posición de imagen 7" descr="Fondo digital de puntos de datos">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15" name="Título 14">
            <a:extLst>
              <a:ext uri="{FF2B5EF4-FFF2-40B4-BE49-F238E27FC236}">
                <a16:creationId xmlns:a16="http://schemas.microsoft.com/office/drawing/2014/main" id="{40F1DF5B-353A-4270-8C10-6A1509441174}"/>
              </a:ext>
            </a:extLst>
          </p:cNvPr>
          <p:cNvSpPr>
            <a:spLocks noGrp="1"/>
          </p:cNvSpPr>
          <p:nvPr>
            <p:ph type="ctrTitle"/>
          </p:nvPr>
        </p:nvSpPr>
        <p:spPr>
          <a:xfrm>
            <a:off x="550863" y="1441574"/>
            <a:ext cx="5437187" cy="2986234"/>
          </a:xfrm>
        </p:spPr>
        <p:txBody>
          <a:bodyPr vert="horz" wrap="square" lIns="0" tIns="0" rIns="0" bIns="0" rtlCol="0" anchor="b" anchorCtr="0">
            <a:normAutofit fontScale="90000"/>
          </a:bodyPr>
          <a:lstStyle/>
          <a:p>
            <a:pPr rtl="0"/>
            <a:r>
              <a:rPr lang="es-ES" dirty="0"/>
              <a:t>UN SER HUMANO DEPENDE DE LO QUE MIRA</a:t>
            </a:r>
          </a:p>
        </p:txBody>
      </p:sp>
      <p:sp>
        <p:nvSpPr>
          <p:cNvPr id="4" name="Marcador de número de diapositiva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rtlCol="0"/>
          <a:lstStyle/>
          <a:p>
            <a:pPr rtl="0"/>
            <a:fld id="{DBA1B0FB-D917-4C8C-928F-313BD683BF39}" type="slidenum">
              <a:rPr lang="es-ES" smtClean="0"/>
              <a:t>7</a:t>
            </a:fld>
            <a:endParaRPr lang="es-ES"/>
          </a:p>
        </p:txBody>
      </p:sp>
      <p:sp>
        <p:nvSpPr>
          <p:cNvPr id="21" name="Marcador de fecha 12">
            <a:extLst>
              <a:ext uri="{FF2B5EF4-FFF2-40B4-BE49-F238E27FC236}">
                <a16:creationId xmlns:a16="http://schemas.microsoft.com/office/drawing/2014/main" id="{3E3D5A52-EACB-7FB6-F80D-B9811397264B}"/>
              </a:ext>
            </a:extLst>
          </p:cNvPr>
          <p:cNvSpPr>
            <a:spLocks noGrp="1"/>
          </p:cNvSpPr>
          <p:nvPr>
            <p:ph type="dt" sz="half" idx="10"/>
          </p:nvPr>
        </p:nvSpPr>
        <p:spPr>
          <a:xfrm>
            <a:off x="550863" y="6507212"/>
            <a:ext cx="2628900" cy="153888"/>
          </a:xfrm>
        </p:spPr>
        <p:txBody>
          <a:bodyPr rtlCol="0"/>
          <a:lstStyle/>
          <a:p>
            <a:pPr rtl="0"/>
            <a:r>
              <a:rPr lang="es-ES" dirty="0"/>
              <a:t>Jueves, 16 de junio de 2022</a:t>
            </a:r>
          </a:p>
        </p:txBody>
      </p:sp>
      <p:sp>
        <p:nvSpPr>
          <p:cNvPr id="17" name="Marcador de pie de página 13">
            <a:extLst>
              <a:ext uri="{FF2B5EF4-FFF2-40B4-BE49-F238E27FC236}">
                <a16:creationId xmlns:a16="http://schemas.microsoft.com/office/drawing/2014/main" id="{2DFDF2CF-B702-9463-C6E9-A3E5E4FAA167}"/>
              </a:ext>
            </a:extLst>
          </p:cNvPr>
          <p:cNvSpPr>
            <a:spLocks noGrp="1"/>
          </p:cNvSpPr>
          <p:nvPr>
            <p:ph type="ftr" sz="quarter" idx="11"/>
          </p:nvPr>
        </p:nvSpPr>
        <p:spPr>
          <a:xfrm>
            <a:off x="3359150" y="6507212"/>
            <a:ext cx="6379210" cy="153888"/>
          </a:xfrm>
        </p:spPr>
        <p:txBody>
          <a:bodyPr rtlCol="0"/>
          <a:lstStyle/>
          <a:p>
            <a:pPr rtl="0"/>
            <a:r>
              <a:rPr lang="es-ES" dirty="0"/>
              <a:t>KHUN, TOMAS, (1971),  La estructura de las Revoluciones Científicas</a:t>
            </a:r>
          </a:p>
        </p:txBody>
      </p:sp>
    </p:spTree>
    <p:extLst>
      <p:ext uri="{BB962C8B-B14F-4D97-AF65-F5344CB8AC3E}">
        <p14:creationId xmlns:p14="http://schemas.microsoft.com/office/powerpoint/2010/main" val="77361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E971FE-91E6-A029-0B59-5354A518332B}"/>
              </a:ext>
            </a:extLst>
          </p:cNvPr>
          <p:cNvSpPr>
            <a:spLocks noGrp="1"/>
          </p:cNvSpPr>
          <p:nvPr>
            <p:ph type="title"/>
          </p:nvPr>
        </p:nvSpPr>
        <p:spPr/>
        <p:txBody>
          <a:bodyPr/>
          <a:lstStyle/>
          <a:p>
            <a:r>
              <a:rPr lang="es-ES" dirty="0"/>
              <a:t>UN SER HUMANO DEPENDE DE LO QUE MIRA</a:t>
            </a:r>
            <a:br>
              <a:rPr lang="es-ES" dirty="0"/>
            </a:br>
            <a:endParaRPr lang="es-MX" dirty="0"/>
          </a:p>
        </p:txBody>
      </p:sp>
      <p:sp>
        <p:nvSpPr>
          <p:cNvPr id="11" name="Marcador de número de diapositiva 10">
            <a:extLst>
              <a:ext uri="{FF2B5EF4-FFF2-40B4-BE49-F238E27FC236}">
                <a16:creationId xmlns:a16="http://schemas.microsoft.com/office/drawing/2014/main" id="{3B174B68-E528-9A18-2873-641BA2A04A11}"/>
              </a:ext>
            </a:extLst>
          </p:cNvPr>
          <p:cNvSpPr>
            <a:spLocks noGrp="1"/>
          </p:cNvSpPr>
          <p:nvPr>
            <p:ph type="sldNum" sz="quarter" idx="12"/>
          </p:nvPr>
        </p:nvSpPr>
        <p:spPr/>
        <p:txBody>
          <a:bodyPr/>
          <a:lstStyle/>
          <a:p>
            <a:pPr rtl="0"/>
            <a:fld id="{DBA1B0FB-D917-4C8C-928F-313BD683BF39}" type="slidenum">
              <a:rPr lang="es-ES" smtClean="0"/>
              <a:t>8</a:t>
            </a:fld>
            <a:endParaRPr lang="es-ES"/>
          </a:p>
        </p:txBody>
      </p:sp>
      <p:sp>
        <p:nvSpPr>
          <p:cNvPr id="13" name="CuadroTexto 12">
            <a:extLst>
              <a:ext uri="{FF2B5EF4-FFF2-40B4-BE49-F238E27FC236}">
                <a16:creationId xmlns:a16="http://schemas.microsoft.com/office/drawing/2014/main" id="{D6BF2129-5276-68C7-A224-965288F3C1B7}"/>
              </a:ext>
            </a:extLst>
          </p:cNvPr>
          <p:cNvSpPr txBox="1"/>
          <p:nvPr/>
        </p:nvSpPr>
        <p:spPr>
          <a:xfrm>
            <a:off x="761189" y="1961423"/>
            <a:ext cx="6094378" cy="3635547"/>
          </a:xfrm>
          <a:prstGeom prst="rect">
            <a:avLst/>
          </a:prstGeom>
          <a:noFill/>
        </p:spPr>
        <p:txBody>
          <a:bodyPr wrap="square">
            <a:spAutoFit/>
          </a:bodyPr>
          <a:lstStyle/>
          <a:p>
            <a:pPr algn="just">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El autor comenta que, otros experimentos han demostrado que el tamaño, el color, etc., percibidos en objetos experimentalmente exhibidos, varían también de acuerdo con la preparación y el adiestramiento previos de los sujetos. Al examinar la rica literatura experimental de que hemos extraído esos ejemplos, podemos llegar, a sospechar que es necesario algo similar a un paradigma como requisito previo para la percepción misma. Lo que ve un hombre depende tanto de lo que mira como de lo que su experiencia visual y conceptual previa lo ha preparado a ver. En ausencia de esa preparación sólo puede haber, en opinión de William James, "una confusión floreciente y </a:t>
            </a:r>
            <a:r>
              <a:rPr lang="es-MX" sz="1800" dirty="0" err="1">
                <a:effectLst/>
                <a:latin typeface="Calibri" panose="020F0502020204030204" pitchFamily="34" charset="0"/>
                <a:ea typeface="Calibri" panose="020F0502020204030204" pitchFamily="34" charset="0"/>
                <a:cs typeface="Times New Roman" panose="02020603050405020304" pitchFamily="18" charset="0"/>
              </a:rPr>
              <a:t>zumbante</a:t>
            </a:r>
            <a:r>
              <a:rPr lang="es-MX" sz="1800" dirty="0">
                <a:effectLst/>
                <a:latin typeface="Calibri" panose="020F0502020204030204" pitchFamily="34" charset="0"/>
                <a:ea typeface="Calibri" panose="020F0502020204030204" pitchFamily="34" charset="0"/>
                <a:cs typeface="Times New Roman" panose="02020603050405020304" pitchFamily="18" charset="0"/>
              </a:rPr>
              <a:t>" ("a </a:t>
            </a:r>
            <a:r>
              <a:rPr lang="es-MX" sz="1800" dirty="0" err="1">
                <a:effectLst/>
                <a:latin typeface="Calibri" panose="020F0502020204030204" pitchFamily="34" charset="0"/>
                <a:ea typeface="Calibri" panose="020F0502020204030204" pitchFamily="34" charset="0"/>
                <a:cs typeface="Times New Roman" panose="02020603050405020304" pitchFamily="18" charset="0"/>
              </a:rPr>
              <a:t>bloomin</a:t>
            </a:r>
            <a:r>
              <a:rPr lang="es-MX" sz="1800" dirty="0">
                <a:effectLst/>
                <a:latin typeface="Calibri" panose="020F0502020204030204" pitchFamily="34" charset="0"/>
                <a:ea typeface="Calibri" panose="020F0502020204030204" pitchFamily="34" charset="0"/>
                <a:cs typeface="Times New Roman" panose="02020603050405020304" pitchFamily="18" charset="0"/>
              </a:rPr>
              <a:t>' </a:t>
            </a:r>
            <a:r>
              <a:rPr lang="es-MX" sz="1800" dirty="0" err="1">
                <a:effectLst/>
                <a:latin typeface="Calibri" panose="020F0502020204030204" pitchFamily="34" charset="0"/>
                <a:ea typeface="Calibri" panose="020F0502020204030204" pitchFamily="34" charset="0"/>
                <a:cs typeface="Times New Roman" panose="02020603050405020304" pitchFamily="18" charset="0"/>
              </a:rPr>
              <a:t>buzzin</a:t>
            </a:r>
            <a:r>
              <a:rPr lang="es-MX" sz="1800" dirty="0">
                <a:effectLst/>
                <a:latin typeface="Calibri" panose="020F0502020204030204" pitchFamily="34" charset="0"/>
                <a:ea typeface="Calibri" panose="020F0502020204030204" pitchFamily="34" charset="0"/>
                <a:cs typeface="Times New Roman" panose="02020603050405020304" pitchFamily="18" charset="0"/>
              </a:rPr>
              <a:t>' confusión").</a:t>
            </a:r>
          </a:p>
        </p:txBody>
      </p:sp>
      <p:sp>
        <p:nvSpPr>
          <p:cNvPr id="15" name="CuadroTexto 14">
            <a:extLst>
              <a:ext uri="{FF2B5EF4-FFF2-40B4-BE49-F238E27FC236}">
                <a16:creationId xmlns:a16="http://schemas.microsoft.com/office/drawing/2014/main" id="{792D965E-FAD8-F13C-491C-38CA2C852539}"/>
              </a:ext>
            </a:extLst>
          </p:cNvPr>
          <p:cNvSpPr txBox="1"/>
          <p:nvPr/>
        </p:nvSpPr>
        <p:spPr>
          <a:xfrm>
            <a:off x="7217922" y="2014542"/>
            <a:ext cx="4589023" cy="3042821"/>
          </a:xfrm>
          <a:prstGeom prst="rect">
            <a:avLst/>
          </a:prstGeom>
          <a:noFill/>
        </p:spPr>
        <p:txBody>
          <a:bodyPr wrap="square">
            <a:spAutoFit/>
          </a:bodyPr>
          <a:lstStyle/>
          <a:p>
            <a:pPr algn="just">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Sin observación científica El científico no puede tener ningún recurso por encima o más allá de lo que ve con sus ojos y sus instrumentos. Si hubiera alguna autoridad más elevada, recurriendo a la cual pudiera demostrarse que su visión había cambiado, esa autoridad se convertiría ella misma en la fuente de ese dato y el comportamiento de su visión podría convertirse en fuente de problemas (como lo es para el psicólogo la del sujeto experimental).</a:t>
            </a:r>
          </a:p>
        </p:txBody>
      </p:sp>
      <p:sp>
        <p:nvSpPr>
          <p:cNvPr id="16" name="Marcador de fecha 12">
            <a:extLst>
              <a:ext uri="{FF2B5EF4-FFF2-40B4-BE49-F238E27FC236}">
                <a16:creationId xmlns:a16="http://schemas.microsoft.com/office/drawing/2014/main" id="{88E84C6B-56F8-AA67-E825-EA34E4C4E2B1}"/>
              </a:ext>
            </a:extLst>
          </p:cNvPr>
          <p:cNvSpPr>
            <a:spLocks noGrp="1"/>
          </p:cNvSpPr>
          <p:nvPr>
            <p:ph type="dt" sz="half" idx="10"/>
          </p:nvPr>
        </p:nvSpPr>
        <p:spPr>
          <a:xfrm>
            <a:off x="550863" y="6507212"/>
            <a:ext cx="2628900" cy="153888"/>
          </a:xfrm>
        </p:spPr>
        <p:txBody>
          <a:bodyPr rtlCol="0"/>
          <a:lstStyle/>
          <a:p>
            <a:pPr rtl="0"/>
            <a:r>
              <a:rPr lang="es-ES" dirty="0"/>
              <a:t>Jueves, 16 de junio de 2022</a:t>
            </a:r>
          </a:p>
        </p:txBody>
      </p:sp>
      <p:sp>
        <p:nvSpPr>
          <p:cNvPr id="17" name="Marcador de pie de página 13">
            <a:extLst>
              <a:ext uri="{FF2B5EF4-FFF2-40B4-BE49-F238E27FC236}">
                <a16:creationId xmlns:a16="http://schemas.microsoft.com/office/drawing/2014/main" id="{E3064589-2848-4109-BA15-C484D1BA95D1}"/>
              </a:ext>
            </a:extLst>
          </p:cNvPr>
          <p:cNvSpPr>
            <a:spLocks noGrp="1"/>
          </p:cNvSpPr>
          <p:nvPr>
            <p:ph type="ftr" sz="quarter" idx="11"/>
          </p:nvPr>
        </p:nvSpPr>
        <p:spPr>
          <a:xfrm>
            <a:off x="3359150" y="6507212"/>
            <a:ext cx="6379210" cy="153888"/>
          </a:xfrm>
        </p:spPr>
        <p:txBody>
          <a:bodyPr rtlCol="0"/>
          <a:lstStyle/>
          <a:p>
            <a:pPr rtl="0"/>
            <a:r>
              <a:rPr lang="es-ES" dirty="0"/>
              <a:t>KHUN, TOMAS, (1971),  La estructura de las Revoluciones Científicas</a:t>
            </a:r>
          </a:p>
        </p:txBody>
      </p:sp>
    </p:spTree>
    <p:extLst>
      <p:ext uri="{BB962C8B-B14F-4D97-AF65-F5344CB8AC3E}">
        <p14:creationId xmlns:p14="http://schemas.microsoft.com/office/powerpoint/2010/main" val="3860139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posición de imagen 7" descr="Fondo digital de puntos de datos">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15" name="Título 14">
            <a:extLst>
              <a:ext uri="{FF2B5EF4-FFF2-40B4-BE49-F238E27FC236}">
                <a16:creationId xmlns:a16="http://schemas.microsoft.com/office/drawing/2014/main" id="{40F1DF5B-353A-4270-8C10-6A1509441174}"/>
              </a:ext>
            </a:extLst>
          </p:cNvPr>
          <p:cNvSpPr>
            <a:spLocks noGrp="1"/>
          </p:cNvSpPr>
          <p:nvPr>
            <p:ph type="ctrTitle"/>
          </p:nvPr>
        </p:nvSpPr>
        <p:spPr>
          <a:xfrm>
            <a:off x="550862" y="1441574"/>
            <a:ext cx="7357725" cy="2986234"/>
          </a:xfrm>
        </p:spPr>
        <p:txBody>
          <a:bodyPr vert="horz" wrap="square" lIns="0" tIns="0" rIns="0" bIns="0" rtlCol="0" anchor="b" anchorCtr="0">
            <a:normAutofit/>
          </a:bodyPr>
          <a:lstStyle/>
          <a:p>
            <a:pPr rtl="0"/>
            <a:r>
              <a:rPr lang="es-ES" dirty="0"/>
              <a:t>LOS DATOS REUNIOS CON DIFICULTAD</a:t>
            </a:r>
          </a:p>
        </p:txBody>
      </p:sp>
      <p:sp>
        <p:nvSpPr>
          <p:cNvPr id="4" name="Marcador de número de diapositiva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rtlCol="0"/>
          <a:lstStyle/>
          <a:p>
            <a:pPr rtl="0"/>
            <a:fld id="{DBA1B0FB-D917-4C8C-928F-313BD683BF39}" type="slidenum">
              <a:rPr lang="es-ES" smtClean="0"/>
              <a:t>9</a:t>
            </a:fld>
            <a:endParaRPr lang="es-ES"/>
          </a:p>
        </p:txBody>
      </p:sp>
      <p:sp>
        <p:nvSpPr>
          <p:cNvPr id="21" name="Marcador de fecha 12">
            <a:extLst>
              <a:ext uri="{FF2B5EF4-FFF2-40B4-BE49-F238E27FC236}">
                <a16:creationId xmlns:a16="http://schemas.microsoft.com/office/drawing/2014/main" id="{3E3D5A52-EACB-7FB6-F80D-B9811397264B}"/>
              </a:ext>
            </a:extLst>
          </p:cNvPr>
          <p:cNvSpPr>
            <a:spLocks noGrp="1"/>
          </p:cNvSpPr>
          <p:nvPr>
            <p:ph type="dt" sz="half" idx="10"/>
          </p:nvPr>
        </p:nvSpPr>
        <p:spPr>
          <a:xfrm>
            <a:off x="550863" y="6507212"/>
            <a:ext cx="2628900" cy="153888"/>
          </a:xfrm>
        </p:spPr>
        <p:txBody>
          <a:bodyPr rtlCol="0"/>
          <a:lstStyle/>
          <a:p>
            <a:pPr rtl="0"/>
            <a:r>
              <a:rPr lang="es-ES" dirty="0"/>
              <a:t>Jueves, 16 de junio de 2022</a:t>
            </a:r>
          </a:p>
        </p:txBody>
      </p:sp>
      <p:sp>
        <p:nvSpPr>
          <p:cNvPr id="6" name="Marcador de pie de página 13">
            <a:extLst>
              <a:ext uri="{FF2B5EF4-FFF2-40B4-BE49-F238E27FC236}">
                <a16:creationId xmlns:a16="http://schemas.microsoft.com/office/drawing/2014/main" id="{35408232-3772-2D94-2DAE-3C1823980F8B}"/>
              </a:ext>
            </a:extLst>
          </p:cNvPr>
          <p:cNvSpPr>
            <a:spLocks noGrp="1"/>
          </p:cNvSpPr>
          <p:nvPr>
            <p:ph type="ftr" sz="quarter" idx="11"/>
          </p:nvPr>
        </p:nvSpPr>
        <p:spPr>
          <a:xfrm>
            <a:off x="3359150" y="6507212"/>
            <a:ext cx="6379210" cy="153888"/>
          </a:xfrm>
        </p:spPr>
        <p:txBody>
          <a:bodyPr rtlCol="0"/>
          <a:lstStyle/>
          <a:p>
            <a:pPr rtl="0"/>
            <a:r>
              <a:rPr lang="es-ES" dirty="0"/>
              <a:t>KHUN, TOMAS, (1971),  La estructura de las Revoluciones Científicas</a:t>
            </a:r>
          </a:p>
        </p:txBody>
      </p:sp>
    </p:spTree>
    <p:extLst>
      <p:ext uri="{BB962C8B-B14F-4D97-AF65-F5344CB8AC3E}">
        <p14:creationId xmlns:p14="http://schemas.microsoft.com/office/powerpoint/2010/main" val="3247993488"/>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4515867.tgt.Office_50301375_TF33713516_Win32_OJ112196127" id="{F9082FAB-B260-427D-84E8-28A2C83CAFF9}" vid="{CFEC27F7-7A35-4744-B58C-557A3196B8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3.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{2DDC4CAA-2C2B-4CFC-9815-80BF4D44EA8C}tf33713516_win32</Template>
  <TotalTime>114</TotalTime>
  <Words>1017</Words>
  <Application>Microsoft Office PowerPoint</Application>
  <PresentationFormat>Panorámica</PresentationFormat>
  <Paragraphs>89</Paragraphs>
  <Slides>14</Slides>
  <Notes>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14</vt:i4>
      </vt:variant>
    </vt:vector>
  </HeadingPairs>
  <TitlesOfParts>
    <vt:vector size="19" baseType="lpstr">
      <vt:lpstr>Arial</vt:lpstr>
      <vt:lpstr>Calibri</vt:lpstr>
      <vt:lpstr>Gill Sans MT</vt:lpstr>
      <vt:lpstr>Walbaum Display</vt:lpstr>
      <vt:lpstr>3DFloatVTI</vt:lpstr>
      <vt:lpstr>CAPITULO X.</vt:lpstr>
      <vt:lpstr>5 ideas principales</vt:lpstr>
      <vt:lpstr>Introducción</vt:lpstr>
      <vt:lpstr>LA REVOLUCIÓN CAMBIA PARADIGMAS</vt:lpstr>
      <vt:lpstr>Presentación de PowerPoint</vt:lpstr>
      <vt:lpstr>Presentación de PowerPoint</vt:lpstr>
      <vt:lpstr>UN SER HUMANO DEPENDE DE LO QUE MIRA</vt:lpstr>
      <vt:lpstr>UN SER HUMANO DEPENDE DE LO QUE MIRA </vt:lpstr>
      <vt:lpstr>LOS DATOS REUNIOS CON DIFICULTAD</vt:lpstr>
      <vt:lpstr>Presentación de PowerPoint</vt:lpstr>
      <vt:lpstr>EL CAMBIO Y EL ADIESTRAMIENTO</vt:lpstr>
      <vt:lpstr>Presentación de PowerPoint</vt:lpstr>
      <vt:lpstr>Conclusión EL CAMBIO Y EL ADIESTRAMIENTO</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CAPITULO X.</dc:title>
  <dc:creator>Nazul Peraza</dc:creator>
  <cp:lastModifiedBy>Nazul Peraza</cp:lastModifiedBy>
  <cp:revision>3</cp:revision>
  <dcterms:created xsi:type="dcterms:W3CDTF">2022-06-16T14:43:19Z</dcterms:created>
  <dcterms:modified xsi:type="dcterms:W3CDTF">2022-06-16T16:38:07Z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